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77" r:id="rId3"/>
    <p:sldId id="278" r:id="rId4"/>
    <p:sldId id="285" r:id="rId5"/>
    <p:sldId id="303" r:id="rId6"/>
    <p:sldId id="304" r:id="rId7"/>
    <p:sldId id="292" r:id="rId8"/>
    <p:sldId id="293" r:id="rId9"/>
    <p:sldId id="282" r:id="rId10"/>
    <p:sldId id="275" r:id="rId11"/>
    <p:sldId id="270" r:id="rId12"/>
    <p:sldId id="283" r:id="rId13"/>
    <p:sldId id="284" r:id="rId14"/>
    <p:sldId id="276" r:id="rId15"/>
    <p:sldId id="301" r:id="rId16"/>
    <p:sldId id="305" r:id="rId17"/>
    <p:sldId id="302" r:id="rId18"/>
    <p:sldId id="288" r:id="rId19"/>
    <p:sldId id="289" r:id="rId20"/>
    <p:sldId id="296" r:id="rId21"/>
    <p:sldId id="295" r:id="rId22"/>
    <p:sldId id="290" r:id="rId23"/>
    <p:sldId id="291" r:id="rId24"/>
    <p:sldId id="261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lliams, Laura (PCSE)" initials="WL(" lastIdx="4" clrIdx="0">
    <p:extLst>
      <p:ext uri="{19B8F6BF-5375-455C-9EA6-DF929625EA0E}">
        <p15:presenceInfo xmlns:p15="http://schemas.microsoft.com/office/powerpoint/2012/main" userId="S-1-5-21-238574987-2935386819-209368610-239448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2573"/>
    <a:srgbClr val="0072CE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0" y="7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DFB47C-B1F3-419B-9EB3-E59F2AB3DC79}" type="doc">
      <dgm:prSet loTypeId="urn:microsoft.com/office/officeart/2005/8/layout/vList3" loCatId="picture" qsTypeId="urn:microsoft.com/office/officeart/2005/8/quickstyle/simple1" qsCatId="simple" csTypeId="urn:microsoft.com/office/officeart/2005/8/colors/accent1_2" csCatId="accent1" phldr="1"/>
      <dgm:spPr/>
    </dgm:pt>
    <dgm:pt modelId="{EBCF3138-A7E6-4B09-A52D-F9E747679CBA}">
      <dgm:prSet phldrT="[Text]" custT="1"/>
      <dgm:spPr>
        <a:solidFill>
          <a:srgbClr val="0072CE"/>
        </a:solidFill>
      </dgm:spPr>
      <dgm:t>
        <a:bodyPr/>
        <a:lstStyle/>
        <a:p>
          <a:r>
            <a:rPr lang="en-GB" sz="2000" b="1" dirty="0">
              <a:latin typeface="Arial" panose="020B0604020202020204" pitchFamily="34" charset="0"/>
              <a:cs typeface="Arial" panose="020B0604020202020204" pitchFamily="34" charset="0"/>
            </a:rPr>
            <a:t>Performers List</a:t>
          </a:r>
        </a:p>
      </dgm:t>
    </dgm:pt>
    <dgm:pt modelId="{3A5CA9B4-8E6F-4730-9177-5D0D2B38A823}" type="parTrans" cxnId="{E7433B8F-E143-4B1B-9C0C-42A1739EFE1F}">
      <dgm:prSet/>
      <dgm:spPr/>
      <dgm:t>
        <a:bodyPr/>
        <a:lstStyle/>
        <a:p>
          <a:endParaRPr lang="en-GB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15774C9-36CC-4EB1-BFA8-E64A780C338F}" type="sibTrans" cxnId="{E7433B8F-E143-4B1B-9C0C-42A1739EFE1F}">
      <dgm:prSet/>
      <dgm:spPr/>
      <dgm:t>
        <a:bodyPr/>
        <a:lstStyle/>
        <a:p>
          <a:endParaRPr lang="en-GB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5CF0828-1C01-4261-954E-CAB3B2ACBE44}">
      <dgm:prSet phldrT="[Text]" custT="1"/>
      <dgm:spPr>
        <a:solidFill>
          <a:srgbClr val="0072CE"/>
        </a:solidFill>
      </dgm:spPr>
      <dgm:t>
        <a:bodyPr/>
        <a:lstStyle/>
        <a:p>
          <a:r>
            <a:rPr lang="en-GB" sz="2000" b="1" dirty="0">
              <a:latin typeface="Arial" panose="020B0604020202020204" pitchFamily="34" charset="0"/>
              <a:cs typeface="Arial" panose="020B0604020202020204" pitchFamily="34" charset="0"/>
            </a:rPr>
            <a:t>GP Pensions</a:t>
          </a:r>
        </a:p>
      </dgm:t>
    </dgm:pt>
    <dgm:pt modelId="{E53E3951-FBF8-402F-8CBD-0E541D1F91B9}" type="parTrans" cxnId="{68DA40C2-4289-4BA0-A776-CA36F7C1D9FC}">
      <dgm:prSet/>
      <dgm:spPr/>
      <dgm:t>
        <a:bodyPr/>
        <a:lstStyle/>
        <a:p>
          <a:endParaRPr lang="en-GB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8878E30-6F10-4FC4-85E0-23932891CB70}" type="sibTrans" cxnId="{68DA40C2-4289-4BA0-A776-CA36F7C1D9FC}">
      <dgm:prSet/>
      <dgm:spPr/>
      <dgm:t>
        <a:bodyPr/>
        <a:lstStyle/>
        <a:p>
          <a:endParaRPr lang="en-GB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DA5889F-D0ED-47C1-AB76-D1C66A79C0C6}">
      <dgm:prSet phldrT="[Text]" custT="1"/>
      <dgm:spPr>
        <a:solidFill>
          <a:srgbClr val="0072CE"/>
        </a:solidFill>
      </dgm:spPr>
      <dgm:t>
        <a:bodyPr/>
        <a:lstStyle/>
        <a:p>
          <a:r>
            <a:rPr lang="en-GB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Urgent Medical Records</a:t>
          </a:r>
        </a:p>
      </dgm:t>
    </dgm:pt>
    <dgm:pt modelId="{9CB7D84E-BB4E-4054-A480-2D0E9CD8C250}" type="parTrans" cxnId="{42DC0E02-74ED-467E-96E5-5358A477F55D}">
      <dgm:prSet/>
      <dgm:spPr/>
      <dgm:t>
        <a:bodyPr/>
        <a:lstStyle/>
        <a:p>
          <a:endParaRPr lang="en-GB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14537A9-EA38-4357-9C61-56C2DA4DEA06}" type="sibTrans" cxnId="{42DC0E02-74ED-467E-96E5-5358A477F55D}">
      <dgm:prSet/>
      <dgm:spPr/>
      <dgm:t>
        <a:bodyPr/>
        <a:lstStyle/>
        <a:p>
          <a:endParaRPr lang="en-GB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C451E11-54A1-4559-A7F6-B378076C14AD}">
      <dgm:prSet phldrT="[Text]" custT="1"/>
      <dgm:spPr>
        <a:solidFill>
          <a:srgbClr val="0072CE"/>
        </a:solidFill>
      </dgm:spPr>
      <dgm:t>
        <a:bodyPr/>
        <a:lstStyle/>
        <a:p>
          <a:r>
            <a:rPr lang="en-GB" sz="2000" b="1" dirty="0">
              <a:latin typeface="Arial" panose="020B0604020202020204" pitchFamily="34" charset="0"/>
              <a:cs typeface="Arial" panose="020B0604020202020204" pitchFamily="34" charset="0"/>
            </a:rPr>
            <a:t>Registration User Guide</a:t>
          </a:r>
        </a:p>
      </dgm:t>
    </dgm:pt>
    <dgm:pt modelId="{6486BA47-C5FB-4A48-A5CB-686238F997E7}" type="parTrans" cxnId="{05F41336-B877-45BB-926E-3068822D942A}">
      <dgm:prSet/>
      <dgm:spPr/>
      <dgm:t>
        <a:bodyPr/>
        <a:lstStyle/>
        <a:p>
          <a:endParaRPr lang="en-GB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C769FCD-1D46-40C5-97E6-820BDA9B0329}" type="sibTrans" cxnId="{05F41336-B877-45BB-926E-3068822D942A}">
      <dgm:prSet/>
      <dgm:spPr/>
      <dgm:t>
        <a:bodyPr/>
        <a:lstStyle/>
        <a:p>
          <a:endParaRPr lang="en-GB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2932FC1-6F46-4FCE-B90E-8F6633270FD0}">
      <dgm:prSet phldrT="[Text]" custT="1"/>
      <dgm:spPr>
        <a:solidFill>
          <a:srgbClr val="0072CE"/>
        </a:solidFill>
      </dgm:spPr>
      <dgm:t>
        <a:bodyPr/>
        <a:lstStyle/>
        <a:p>
          <a:r>
            <a:rPr lang="en-GB" sz="2000" b="1" dirty="0">
              <a:latin typeface="Arial" panose="020B0604020202020204" pitchFamily="34" charset="0"/>
              <a:cs typeface="Arial" panose="020B0604020202020204" pitchFamily="34" charset="0"/>
            </a:rPr>
            <a:t>List Reconciliation</a:t>
          </a:r>
        </a:p>
      </dgm:t>
    </dgm:pt>
    <dgm:pt modelId="{AC78927D-A06B-40DD-831B-7E2540DF0525}" type="parTrans" cxnId="{D9A018FA-631E-4244-A40E-0E0BD0729B8B}">
      <dgm:prSet/>
      <dgm:spPr/>
      <dgm:t>
        <a:bodyPr/>
        <a:lstStyle/>
        <a:p>
          <a:endParaRPr lang="en-GB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0BE583F-3BA2-4A66-8853-DF46FBD1DC7E}" type="sibTrans" cxnId="{D9A018FA-631E-4244-A40E-0E0BD0729B8B}">
      <dgm:prSet/>
      <dgm:spPr/>
      <dgm:t>
        <a:bodyPr/>
        <a:lstStyle/>
        <a:p>
          <a:endParaRPr lang="en-GB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17872AD-6EB4-4275-875A-503593F1526F}">
      <dgm:prSet phldrT="[Text]" custT="1"/>
      <dgm:spPr>
        <a:solidFill>
          <a:srgbClr val="0072CE"/>
        </a:solidFill>
      </dgm:spPr>
      <dgm:t>
        <a:bodyPr/>
        <a:lstStyle/>
        <a:p>
          <a:r>
            <a:rPr lang="en-GB" sz="2000" b="1" dirty="0">
              <a:latin typeface="Arial" panose="020B0604020202020204" pitchFamily="34" charset="0"/>
              <a:cs typeface="Arial" panose="020B0604020202020204" pitchFamily="34" charset="0"/>
            </a:rPr>
            <a:t>List Cleansing</a:t>
          </a:r>
        </a:p>
      </dgm:t>
    </dgm:pt>
    <dgm:pt modelId="{05D444BD-0B5C-494F-AF9D-DA0A18120E2B}" type="parTrans" cxnId="{200A2C84-6FC4-4F89-AAD5-CF21E17E0EC5}">
      <dgm:prSet/>
      <dgm:spPr/>
      <dgm:t>
        <a:bodyPr/>
        <a:lstStyle/>
        <a:p>
          <a:endParaRPr lang="en-GB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D79D145-862A-43B5-A218-89CC78654A40}" type="sibTrans" cxnId="{200A2C84-6FC4-4F89-AAD5-CF21E17E0EC5}">
      <dgm:prSet/>
      <dgm:spPr/>
      <dgm:t>
        <a:bodyPr/>
        <a:lstStyle/>
        <a:p>
          <a:endParaRPr lang="en-GB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E7F7144-D1D8-4739-9EAA-72D38B94B800}">
      <dgm:prSet phldrT="[Text]" custT="1"/>
      <dgm:spPr>
        <a:solidFill>
          <a:srgbClr val="0072CE"/>
        </a:solidFill>
      </dgm:spPr>
      <dgm:t>
        <a:bodyPr/>
        <a:lstStyle/>
        <a:p>
          <a:r>
            <a:rPr lang="en-GB" sz="2000" b="1" dirty="0">
              <a:latin typeface="Arial" panose="020B0604020202020204" pitchFamily="34" charset="0"/>
              <a:cs typeface="Arial" panose="020B0604020202020204" pitchFamily="34" charset="0"/>
            </a:rPr>
            <a:t>GP Bulletin</a:t>
          </a:r>
        </a:p>
      </dgm:t>
    </dgm:pt>
    <dgm:pt modelId="{E1FB7DD9-E27E-4A76-BB8C-F91948E154E9}" type="parTrans" cxnId="{58226860-B56F-4686-9C78-F2D419AB6C29}">
      <dgm:prSet/>
      <dgm:spPr/>
      <dgm:t>
        <a:bodyPr/>
        <a:lstStyle/>
        <a:p>
          <a:endParaRPr lang="en-GB"/>
        </a:p>
      </dgm:t>
    </dgm:pt>
    <dgm:pt modelId="{CD5FEF1F-DF10-4014-BFE1-CAF12440F738}" type="sibTrans" cxnId="{58226860-B56F-4686-9C78-F2D419AB6C29}">
      <dgm:prSet/>
      <dgm:spPr/>
      <dgm:t>
        <a:bodyPr/>
        <a:lstStyle/>
        <a:p>
          <a:endParaRPr lang="en-GB"/>
        </a:p>
      </dgm:t>
    </dgm:pt>
    <dgm:pt modelId="{4F82201D-7A2D-4ECF-B288-974F03B758BC}">
      <dgm:prSet phldrT="[Text]" custT="1"/>
      <dgm:spPr>
        <a:solidFill>
          <a:srgbClr val="0072CE"/>
        </a:solidFill>
      </dgm:spPr>
      <dgm:t>
        <a:bodyPr/>
        <a:lstStyle/>
        <a:p>
          <a:r>
            <a:rPr lang="en-GB" sz="2000" b="1" dirty="0">
              <a:latin typeface="Arial" panose="020B0604020202020204" pitchFamily="34" charset="0"/>
              <a:cs typeface="Arial" panose="020B0604020202020204" pitchFamily="34" charset="0"/>
            </a:rPr>
            <a:t>Customer Thermometer</a:t>
          </a:r>
        </a:p>
      </dgm:t>
    </dgm:pt>
    <dgm:pt modelId="{E67AE785-250A-4AD1-A88A-34FD9C8ED687}" type="parTrans" cxnId="{6661956C-6112-4F87-A005-7D7B9D129A44}">
      <dgm:prSet/>
      <dgm:spPr/>
      <dgm:t>
        <a:bodyPr/>
        <a:lstStyle/>
        <a:p>
          <a:endParaRPr lang="en-GB"/>
        </a:p>
      </dgm:t>
    </dgm:pt>
    <dgm:pt modelId="{14CB40C0-5EBE-43A7-9534-82748C6FA8E5}" type="sibTrans" cxnId="{6661956C-6112-4F87-A005-7D7B9D129A44}">
      <dgm:prSet/>
      <dgm:spPr/>
      <dgm:t>
        <a:bodyPr/>
        <a:lstStyle/>
        <a:p>
          <a:endParaRPr lang="en-GB"/>
        </a:p>
      </dgm:t>
    </dgm:pt>
    <dgm:pt modelId="{4E6D44B5-39D5-406D-B46A-6BB1EBB2EFAE}">
      <dgm:prSet phldrT="[Text]" custT="1"/>
      <dgm:spPr>
        <a:solidFill>
          <a:srgbClr val="0072CE"/>
        </a:solidFill>
      </dgm:spPr>
      <dgm:t>
        <a:bodyPr/>
        <a:lstStyle/>
        <a:p>
          <a:r>
            <a:rPr lang="en-GB" sz="2000" b="1" dirty="0">
              <a:latin typeface="Arial" panose="020B0604020202020204" pitchFamily="34" charset="0"/>
              <a:cs typeface="Arial" panose="020B0604020202020204" pitchFamily="34" charset="0"/>
            </a:rPr>
            <a:t>The Role of PCSE</a:t>
          </a:r>
        </a:p>
      </dgm:t>
    </dgm:pt>
    <dgm:pt modelId="{71ADBCC2-18E3-4E91-A946-4155F229F649}" type="parTrans" cxnId="{D62036B0-B97F-43E7-AE16-A75338D71CAF}">
      <dgm:prSet/>
      <dgm:spPr/>
      <dgm:t>
        <a:bodyPr/>
        <a:lstStyle/>
        <a:p>
          <a:endParaRPr lang="en-GB"/>
        </a:p>
      </dgm:t>
    </dgm:pt>
    <dgm:pt modelId="{E97D634B-6F62-4897-BA5A-435729DF2B8C}" type="sibTrans" cxnId="{D62036B0-B97F-43E7-AE16-A75338D71CAF}">
      <dgm:prSet/>
      <dgm:spPr/>
      <dgm:t>
        <a:bodyPr/>
        <a:lstStyle/>
        <a:p>
          <a:endParaRPr lang="en-GB"/>
        </a:p>
      </dgm:t>
    </dgm:pt>
    <dgm:pt modelId="{F050F49D-68A7-4101-A5A8-1EF279913102}">
      <dgm:prSet phldrT="[Text]" custT="1"/>
      <dgm:spPr>
        <a:solidFill>
          <a:srgbClr val="0072CE"/>
        </a:solidFill>
      </dgm:spPr>
      <dgm:t>
        <a:bodyPr/>
        <a:lstStyle/>
        <a:p>
          <a:r>
            <a:rPr lang="en-GB" sz="2000" b="1" dirty="0">
              <a:latin typeface="Arial" panose="020B0604020202020204" pitchFamily="34" charset="0"/>
              <a:cs typeface="Arial" panose="020B0604020202020204" pitchFamily="34" charset="0"/>
            </a:rPr>
            <a:t>Open Exeter</a:t>
          </a:r>
        </a:p>
      </dgm:t>
    </dgm:pt>
    <dgm:pt modelId="{2089FAFD-A678-4F9D-BE0D-37C668594C1B}" type="parTrans" cxnId="{F4AC6BFE-2A0F-4F51-85BC-E7C5AE7AC81B}">
      <dgm:prSet/>
      <dgm:spPr/>
      <dgm:t>
        <a:bodyPr/>
        <a:lstStyle/>
        <a:p>
          <a:endParaRPr lang="en-GB"/>
        </a:p>
      </dgm:t>
    </dgm:pt>
    <dgm:pt modelId="{37FA6EE4-F352-47A2-8E30-2AC2A6380AD3}" type="sibTrans" cxnId="{F4AC6BFE-2A0F-4F51-85BC-E7C5AE7AC81B}">
      <dgm:prSet/>
      <dgm:spPr/>
      <dgm:t>
        <a:bodyPr/>
        <a:lstStyle/>
        <a:p>
          <a:endParaRPr lang="en-GB"/>
        </a:p>
      </dgm:t>
    </dgm:pt>
    <dgm:pt modelId="{C86515E2-6863-4ACE-AEB1-B6FEE5FBCBF6}">
      <dgm:prSet phldrT="[Text]" custT="1"/>
      <dgm:spPr>
        <a:solidFill>
          <a:srgbClr val="0072CE"/>
        </a:solidFill>
      </dgm:spPr>
      <dgm:t>
        <a:bodyPr/>
        <a:lstStyle/>
        <a:p>
          <a:r>
            <a:rPr lang="en-GB" sz="2000" b="1" dirty="0">
              <a:latin typeface="Arial" panose="020B0604020202020204" pitchFamily="34" charset="0"/>
              <a:cs typeface="Arial" panose="020B0604020202020204" pitchFamily="34" charset="0"/>
            </a:rPr>
            <a:t>Practice Mergers and Closures</a:t>
          </a:r>
        </a:p>
      </dgm:t>
    </dgm:pt>
    <dgm:pt modelId="{320A430E-3761-41BF-BC0D-1255A04AE229}" type="parTrans" cxnId="{CFBA3AB8-B53E-4206-8280-4951EC88DC60}">
      <dgm:prSet/>
      <dgm:spPr/>
      <dgm:t>
        <a:bodyPr/>
        <a:lstStyle/>
        <a:p>
          <a:endParaRPr lang="en-GB"/>
        </a:p>
      </dgm:t>
    </dgm:pt>
    <dgm:pt modelId="{49127181-8E6D-42E9-BE87-6E00F3265066}" type="sibTrans" cxnId="{CFBA3AB8-B53E-4206-8280-4951EC88DC60}">
      <dgm:prSet/>
      <dgm:spPr/>
      <dgm:t>
        <a:bodyPr/>
        <a:lstStyle/>
        <a:p>
          <a:endParaRPr lang="en-GB"/>
        </a:p>
      </dgm:t>
    </dgm:pt>
    <dgm:pt modelId="{93169E81-A21D-4950-B0AB-E194FB360E15}">
      <dgm:prSet phldrT="[Text]" custT="1"/>
      <dgm:spPr>
        <a:solidFill>
          <a:srgbClr val="0072CE"/>
        </a:solidFill>
      </dgm:spPr>
      <dgm:t>
        <a:bodyPr/>
        <a:lstStyle/>
        <a:p>
          <a:r>
            <a:rPr lang="en-GB" sz="2000" b="1">
              <a:latin typeface="Arial" panose="020B0604020202020204" pitchFamily="34" charset="0"/>
              <a:cs typeface="Arial" panose="020B0604020202020204" pitchFamily="34" charset="0"/>
            </a:rPr>
            <a:t>GP Payments</a:t>
          </a:r>
          <a:endParaRPr lang="en-GB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0E499E5-B26E-432E-94D7-F84CB6225490}" type="parTrans" cxnId="{E3E40083-695C-4B75-8540-BA2959CD4F09}">
      <dgm:prSet/>
      <dgm:spPr/>
    </dgm:pt>
    <dgm:pt modelId="{83B42C27-0DCD-45D5-871B-05F8BB9F12C9}" type="sibTrans" cxnId="{E3E40083-695C-4B75-8540-BA2959CD4F09}">
      <dgm:prSet/>
      <dgm:spPr/>
    </dgm:pt>
    <dgm:pt modelId="{98545675-2E11-4B84-88C3-026796DAF030}">
      <dgm:prSet phldrT="[Text]" custT="1"/>
      <dgm:spPr>
        <a:solidFill>
          <a:srgbClr val="0072CE"/>
        </a:solidFill>
      </dgm:spPr>
      <dgm:t>
        <a:bodyPr/>
        <a:lstStyle/>
        <a:p>
          <a:r>
            <a:rPr lang="en-GB" sz="2000" b="1" dirty="0"/>
            <a:t>Data Quality Checks on GP Lists</a:t>
          </a:r>
          <a:endParaRPr lang="en-GB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38CC0B6-096D-4570-A6FB-4C32815498D1}" type="parTrans" cxnId="{D53F6986-F65D-4B6B-81CD-DEC0B6790E1A}">
      <dgm:prSet/>
      <dgm:spPr/>
    </dgm:pt>
    <dgm:pt modelId="{ADD7442D-4441-49A2-B496-B7A4D0F001A5}" type="sibTrans" cxnId="{D53F6986-F65D-4B6B-81CD-DEC0B6790E1A}">
      <dgm:prSet/>
      <dgm:spPr/>
    </dgm:pt>
    <dgm:pt modelId="{76D0BE7D-412C-4DBB-A62D-83EA515ED6C2}" type="pres">
      <dgm:prSet presAssocID="{A6DFB47C-B1F3-419B-9EB3-E59F2AB3DC79}" presName="linearFlow" presStyleCnt="0">
        <dgm:presLayoutVars>
          <dgm:dir/>
          <dgm:resizeHandles val="exact"/>
        </dgm:presLayoutVars>
      </dgm:prSet>
      <dgm:spPr/>
    </dgm:pt>
    <dgm:pt modelId="{F999C832-46E7-42D1-B89D-141BB92C986E}" type="pres">
      <dgm:prSet presAssocID="{4E6D44B5-39D5-406D-B46A-6BB1EBB2EFAE}" presName="composite" presStyleCnt="0"/>
      <dgm:spPr/>
    </dgm:pt>
    <dgm:pt modelId="{86608705-73EC-416F-9A14-EF50542C480D}" type="pres">
      <dgm:prSet presAssocID="{4E6D44B5-39D5-406D-B46A-6BB1EBB2EFAE}" presName="imgShp" presStyleLbl="fgImgPlace1" presStyleIdx="0" presStyleCnt="13"/>
      <dgm:spPr/>
    </dgm:pt>
    <dgm:pt modelId="{9AAA9582-AB5D-45A0-BFD9-F645CE868822}" type="pres">
      <dgm:prSet presAssocID="{4E6D44B5-39D5-406D-B46A-6BB1EBB2EFAE}" presName="txShp" presStyleLbl="node1" presStyleIdx="0" presStyleCnt="13">
        <dgm:presLayoutVars>
          <dgm:bulletEnabled val="1"/>
        </dgm:presLayoutVars>
      </dgm:prSet>
      <dgm:spPr/>
    </dgm:pt>
    <dgm:pt modelId="{A6E6EFCE-3D54-4189-B49C-4D6718F30792}" type="pres">
      <dgm:prSet presAssocID="{E97D634B-6F62-4897-BA5A-435729DF2B8C}" presName="spacing" presStyleCnt="0"/>
      <dgm:spPr/>
    </dgm:pt>
    <dgm:pt modelId="{7840C60B-6B15-4FC4-AFDD-4416FF9BB3E5}" type="pres">
      <dgm:prSet presAssocID="{EBCF3138-A7E6-4B09-A52D-F9E747679CBA}" presName="composite" presStyleCnt="0"/>
      <dgm:spPr/>
    </dgm:pt>
    <dgm:pt modelId="{8E1A55CC-64C1-4807-AEC8-A620FA86656E}" type="pres">
      <dgm:prSet presAssocID="{EBCF3138-A7E6-4B09-A52D-F9E747679CBA}" presName="imgShp" presStyleLbl="fgImgPlace1" presStyleIdx="1" presStyleCnt="13"/>
      <dgm:spPr/>
    </dgm:pt>
    <dgm:pt modelId="{65FA3AE1-F8A1-49D6-95C1-18CC1ABE7D19}" type="pres">
      <dgm:prSet presAssocID="{EBCF3138-A7E6-4B09-A52D-F9E747679CBA}" presName="txShp" presStyleLbl="node1" presStyleIdx="1" presStyleCnt="13">
        <dgm:presLayoutVars>
          <dgm:bulletEnabled val="1"/>
        </dgm:presLayoutVars>
      </dgm:prSet>
      <dgm:spPr/>
    </dgm:pt>
    <dgm:pt modelId="{56C2896E-AAE4-4D00-9E63-E1329D64383E}" type="pres">
      <dgm:prSet presAssocID="{415774C9-36CC-4EB1-BFA8-E64A780C338F}" presName="spacing" presStyleCnt="0"/>
      <dgm:spPr/>
    </dgm:pt>
    <dgm:pt modelId="{3B64C1FF-5232-4D31-8148-E2DEAF8EE400}" type="pres">
      <dgm:prSet presAssocID="{93169E81-A21D-4950-B0AB-E194FB360E15}" presName="composite" presStyleCnt="0"/>
      <dgm:spPr/>
    </dgm:pt>
    <dgm:pt modelId="{AC3BCC79-8945-40E4-A88C-0CBDB12EF6BF}" type="pres">
      <dgm:prSet presAssocID="{93169E81-A21D-4950-B0AB-E194FB360E15}" presName="imgShp" presStyleLbl="fgImgPlace1" presStyleIdx="2" presStyleCnt="13"/>
      <dgm:spPr/>
    </dgm:pt>
    <dgm:pt modelId="{957E13D4-5BED-42D0-83C8-7BBCB7B1E0E5}" type="pres">
      <dgm:prSet presAssocID="{93169E81-A21D-4950-B0AB-E194FB360E15}" presName="txShp" presStyleLbl="node1" presStyleIdx="2" presStyleCnt="13">
        <dgm:presLayoutVars>
          <dgm:bulletEnabled val="1"/>
        </dgm:presLayoutVars>
      </dgm:prSet>
      <dgm:spPr/>
    </dgm:pt>
    <dgm:pt modelId="{E39C9561-8F48-4120-9D56-20B87AB3E355}" type="pres">
      <dgm:prSet presAssocID="{83B42C27-0DCD-45D5-871B-05F8BB9F12C9}" presName="spacing" presStyleCnt="0"/>
      <dgm:spPr/>
    </dgm:pt>
    <dgm:pt modelId="{18E2420B-3486-46C2-BBB3-B34910F12684}" type="pres">
      <dgm:prSet presAssocID="{E5CF0828-1C01-4261-954E-CAB3B2ACBE44}" presName="composite" presStyleCnt="0"/>
      <dgm:spPr/>
    </dgm:pt>
    <dgm:pt modelId="{773F6E60-9126-46BC-B1F5-AF28274C9161}" type="pres">
      <dgm:prSet presAssocID="{E5CF0828-1C01-4261-954E-CAB3B2ACBE44}" presName="imgShp" presStyleLbl="fgImgPlace1" presStyleIdx="3" presStyleCnt="13"/>
      <dgm:spPr/>
    </dgm:pt>
    <dgm:pt modelId="{DEDBEFD0-AD90-4DE3-97D7-0D0577F6E373}" type="pres">
      <dgm:prSet presAssocID="{E5CF0828-1C01-4261-954E-CAB3B2ACBE44}" presName="txShp" presStyleLbl="node1" presStyleIdx="3" presStyleCnt="13">
        <dgm:presLayoutVars>
          <dgm:bulletEnabled val="1"/>
        </dgm:presLayoutVars>
      </dgm:prSet>
      <dgm:spPr/>
    </dgm:pt>
    <dgm:pt modelId="{929E374E-D0AB-4264-9772-0D82EDF79A34}" type="pres">
      <dgm:prSet presAssocID="{58878E30-6F10-4FC4-85E0-23932891CB70}" presName="spacing" presStyleCnt="0"/>
      <dgm:spPr/>
    </dgm:pt>
    <dgm:pt modelId="{2B64E6E5-67C7-44FD-A1BB-31C8ADB5DD90}" type="pres">
      <dgm:prSet presAssocID="{8DA5889F-D0ED-47C1-AB76-D1C66A79C0C6}" presName="composite" presStyleCnt="0"/>
      <dgm:spPr/>
    </dgm:pt>
    <dgm:pt modelId="{293A8B6A-2972-4F5F-BDDE-9A0F458D3F78}" type="pres">
      <dgm:prSet presAssocID="{8DA5889F-D0ED-47C1-AB76-D1C66A79C0C6}" presName="imgShp" presStyleLbl="fgImgPlace1" presStyleIdx="4" presStyleCnt="13"/>
      <dgm:spPr/>
    </dgm:pt>
    <dgm:pt modelId="{287AB27F-7E29-4059-8196-A5FBDAE37FCB}" type="pres">
      <dgm:prSet presAssocID="{8DA5889F-D0ED-47C1-AB76-D1C66A79C0C6}" presName="txShp" presStyleLbl="node1" presStyleIdx="4" presStyleCnt="13">
        <dgm:presLayoutVars>
          <dgm:bulletEnabled val="1"/>
        </dgm:presLayoutVars>
      </dgm:prSet>
      <dgm:spPr/>
    </dgm:pt>
    <dgm:pt modelId="{6EC1086A-ED5C-4CC6-A0B8-7F24799CE6E0}" type="pres">
      <dgm:prSet presAssocID="{814537A9-EA38-4357-9C61-56C2DA4DEA06}" presName="spacing" presStyleCnt="0"/>
      <dgm:spPr/>
    </dgm:pt>
    <dgm:pt modelId="{75A31CF1-276E-4B3D-A270-BD0DA1F5AF8C}" type="pres">
      <dgm:prSet presAssocID="{DC451E11-54A1-4559-A7F6-B378076C14AD}" presName="composite" presStyleCnt="0"/>
      <dgm:spPr/>
    </dgm:pt>
    <dgm:pt modelId="{FF6A1EEA-6E82-42F1-9CC0-FC9D05BFE44D}" type="pres">
      <dgm:prSet presAssocID="{DC451E11-54A1-4559-A7F6-B378076C14AD}" presName="imgShp" presStyleLbl="fgImgPlace1" presStyleIdx="5" presStyleCnt="13"/>
      <dgm:spPr/>
    </dgm:pt>
    <dgm:pt modelId="{4456CDF8-0A6F-4D93-8D82-76881B389D37}" type="pres">
      <dgm:prSet presAssocID="{DC451E11-54A1-4559-A7F6-B378076C14AD}" presName="txShp" presStyleLbl="node1" presStyleIdx="5" presStyleCnt="13">
        <dgm:presLayoutVars>
          <dgm:bulletEnabled val="1"/>
        </dgm:presLayoutVars>
      </dgm:prSet>
      <dgm:spPr/>
    </dgm:pt>
    <dgm:pt modelId="{1BEBAFC9-AED5-4F51-AD5A-6EE3FDDDE72B}" type="pres">
      <dgm:prSet presAssocID="{7C769FCD-1D46-40C5-97E6-820BDA9B0329}" presName="spacing" presStyleCnt="0"/>
      <dgm:spPr/>
    </dgm:pt>
    <dgm:pt modelId="{8133B967-4EA1-48F4-8CEB-F35B42FB646D}" type="pres">
      <dgm:prSet presAssocID="{98545675-2E11-4B84-88C3-026796DAF030}" presName="composite" presStyleCnt="0"/>
      <dgm:spPr/>
    </dgm:pt>
    <dgm:pt modelId="{1BF7A335-1EFC-4C60-BD25-16B9BA6F7C70}" type="pres">
      <dgm:prSet presAssocID="{98545675-2E11-4B84-88C3-026796DAF030}" presName="imgShp" presStyleLbl="fgImgPlace1" presStyleIdx="6" presStyleCnt="13"/>
      <dgm:spPr/>
    </dgm:pt>
    <dgm:pt modelId="{532F0176-136B-4045-AB7D-C708EDCD36D1}" type="pres">
      <dgm:prSet presAssocID="{98545675-2E11-4B84-88C3-026796DAF030}" presName="txShp" presStyleLbl="node1" presStyleIdx="6" presStyleCnt="13">
        <dgm:presLayoutVars>
          <dgm:bulletEnabled val="1"/>
        </dgm:presLayoutVars>
      </dgm:prSet>
      <dgm:spPr/>
    </dgm:pt>
    <dgm:pt modelId="{032787C3-ED32-4C3B-ABAD-C6AB1AB948C6}" type="pres">
      <dgm:prSet presAssocID="{ADD7442D-4441-49A2-B496-B7A4D0F001A5}" presName="spacing" presStyleCnt="0"/>
      <dgm:spPr/>
    </dgm:pt>
    <dgm:pt modelId="{97670E8F-4062-4D31-AA29-F12F3BC48A52}" type="pres">
      <dgm:prSet presAssocID="{52932FC1-6F46-4FCE-B90E-8F6633270FD0}" presName="composite" presStyleCnt="0"/>
      <dgm:spPr/>
    </dgm:pt>
    <dgm:pt modelId="{E05461C0-E576-4252-93A3-6BDF6C2335C8}" type="pres">
      <dgm:prSet presAssocID="{52932FC1-6F46-4FCE-B90E-8F6633270FD0}" presName="imgShp" presStyleLbl="fgImgPlace1" presStyleIdx="7" presStyleCnt="13"/>
      <dgm:spPr/>
    </dgm:pt>
    <dgm:pt modelId="{55BBB3FE-572A-46F7-BB7A-89167F08B22E}" type="pres">
      <dgm:prSet presAssocID="{52932FC1-6F46-4FCE-B90E-8F6633270FD0}" presName="txShp" presStyleLbl="node1" presStyleIdx="7" presStyleCnt="13">
        <dgm:presLayoutVars>
          <dgm:bulletEnabled val="1"/>
        </dgm:presLayoutVars>
      </dgm:prSet>
      <dgm:spPr/>
    </dgm:pt>
    <dgm:pt modelId="{6409FB30-613B-44F4-BC56-4CD579D0CB0D}" type="pres">
      <dgm:prSet presAssocID="{B0BE583F-3BA2-4A66-8853-DF46FBD1DC7E}" presName="spacing" presStyleCnt="0"/>
      <dgm:spPr/>
    </dgm:pt>
    <dgm:pt modelId="{D6EEF51C-F82F-4ADD-8E6B-441E51DDDC93}" type="pres">
      <dgm:prSet presAssocID="{717872AD-6EB4-4275-875A-503593F1526F}" presName="composite" presStyleCnt="0"/>
      <dgm:spPr/>
    </dgm:pt>
    <dgm:pt modelId="{05024632-D192-47FB-B924-C70FBE76EE39}" type="pres">
      <dgm:prSet presAssocID="{717872AD-6EB4-4275-875A-503593F1526F}" presName="imgShp" presStyleLbl="fgImgPlace1" presStyleIdx="8" presStyleCnt="13"/>
      <dgm:spPr/>
    </dgm:pt>
    <dgm:pt modelId="{4775ECFD-9C2E-48B6-A4EF-065FBC0DD6A6}" type="pres">
      <dgm:prSet presAssocID="{717872AD-6EB4-4275-875A-503593F1526F}" presName="txShp" presStyleLbl="node1" presStyleIdx="8" presStyleCnt="13">
        <dgm:presLayoutVars>
          <dgm:bulletEnabled val="1"/>
        </dgm:presLayoutVars>
      </dgm:prSet>
      <dgm:spPr/>
    </dgm:pt>
    <dgm:pt modelId="{8A8258D1-2FAD-4332-875A-FDE3F892173D}" type="pres">
      <dgm:prSet presAssocID="{8D79D145-862A-43B5-A218-89CC78654A40}" presName="spacing" presStyleCnt="0"/>
      <dgm:spPr/>
    </dgm:pt>
    <dgm:pt modelId="{2CF18CBD-1B95-4AFE-9403-69DC7A00149D}" type="pres">
      <dgm:prSet presAssocID="{F050F49D-68A7-4101-A5A8-1EF279913102}" presName="composite" presStyleCnt="0"/>
      <dgm:spPr/>
    </dgm:pt>
    <dgm:pt modelId="{B8A50F18-9464-4A6A-9E0B-283CF64F9CD5}" type="pres">
      <dgm:prSet presAssocID="{F050F49D-68A7-4101-A5A8-1EF279913102}" presName="imgShp" presStyleLbl="fgImgPlace1" presStyleIdx="9" presStyleCnt="13"/>
      <dgm:spPr/>
    </dgm:pt>
    <dgm:pt modelId="{28BAF044-0076-46F0-A62C-2A380FE94D8A}" type="pres">
      <dgm:prSet presAssocID="{F050F49D-68A7-4101-A5A8-1EF279913102}" presName="txShp" presStyleLbl="node1" presStyleIdx="9" presStyleCnt="13">
        <dgm:presLayoutVars>
          <dgm:bulletEnabled val="1"/>
        </dgm:presLayoutVars>
      </dgm:prSet>
      <dgm:spPr/>
    </dgm:pt>
    <dgm:pt modelId="{9DE5BB09-CC12-43D4-A510-4E6A4CA68E78}" type="pres">
      <dgm:prSet presAssocID="{37FA6EE4-F352-47A2-8E30-2AC2A6380AD3}" presName="spacing" presStyleCnt="0"/>
      <dgm:spPr/>
    </dgm:pt>
    <dgm:pt modelId="{E3C014DE-C8F7-434C-BA77-CC482DB9E1FF}" type="pres">
      <dgm:prSet presAssocID="{C86515E2-6863-4ACE-AEB1-B6FEE5FBCBF6}" presName="composite" presStyleCnt="0"/>
      <dgm:spPr/>
    </dgm:pt>
    <dgm:pt modelId="{BD32FB3F-75A0-4366-AAD6-313F8322809E}" type="pres">
      <dgm:prSet presAssocID="{C86515E2-6863-4ACE-AEB1-B6FEE5FBCBF6}" presName="imgShp" presStyleLbl="fgImgPlace1" presStyleIdx="10" presStyleCnt="13"/>
      <dgm:spPr/>
    </dgm:pt>
    <dgm:pt modelId="{19644914-885E-4267-9DB9-625B684AAC22}" type="pres">
      <dgm:prSet presAssocID="{C86515E2-6863-4ACE-AEB1-B6FEE5FBCBF6}" presName="txShp" presStyleLbl="node1" presStyleIdx="10" presStyleCnt="13">
        <dgm:presLayoutVars>
          <dgm:bulletEnabled val="1"/>
        </dgm:presLayoutVars>
      </dgm:prSet>
      <dgm:spPr/>
    </dgm:pt>
    <dgm:pt modelId="{E621D214-E3E8-4793-86FD-ECFEC5B55A04}" type="pres">
      <dgm:prSet presAssocID="{49127181-8E6D-42E9-BE87-6E00F3265066}" presName="spacing" presStyleCnt="0"/>
      <dgm:spPr/>
    </dgm:pt>
    <dgm:pt modelId="{2695D3A0-9FDB-4235-8839-1464989CE2B2}" type="pres">
      <dgm:prSet presAssocID="{7E7F7144-D1D8-4739-9EAA-72D38B94B800}" presName="composite" presStyleCnt="0"/>
      <dgm:spPr/>
    </dgm:pt>
    <dgm:pt modelId="{5FE51AE7-F1B0-4881-BBE1-EA9A2D8B49C6}" type="pres">
      <dgm:prSet presAssocID="{7E7F7144-D1D8-4739-9EAA-72D38B94B800}" presName="imgShp" presStyleLbl="fgImgPlace1" presStyleIdx="11" presStyleCnt="13"/>
      <dgm:spPr/>
    </dgm:pt>
    <dgm:pt modelId="{E9E3FFD7-72EE-4D9E-B080-682C3D879248}" type="pres">
      <dgm:prSet presAssocID="{7E7F7144-D1D8-4739-9EAA-72D38B94B800}" presName="txShp" presStyleLbl="node1" presStyleIdx="11" presStyleCnt="13">
        <dgm:presLayoutVars>
          <dgm:bulletEnabled val="1"/>
        </dgm:presLayoutVars>
      </dgm:prSet>
      <dgm:spPr/>
    </dgm:pt>
    <dgm:pt modelId="{3520E5F7-CF47-4CE2-8E1E-84C7432F485F}" type="pres">
      <dgm:prSet presAssocID="{CD5FEF1F-DF10-4014-BFE1-CAF12440F738}" presName="spacing" presStyleCnt="0"/>
      <dgm:spPr/>
    </dgm:pt>
    <dgm:pt modelId="{5D84FAE0-B3AE-4F73-A809-B8DB28AF9CBA}" type="pres">
      <dgm:prSet presAssocID="{4F82201D-7A2D-4ECF-B288-974F03B758BC}" presName="composite" presStyleCnt="0"/>
      <dgm:spPr/>
    </dgm:pt>
    <dgm:pt modelId="{F1151221-AFAD-4B04-A532-1DE2E36FF03E}" type="pres">
      <dgm:prSet presAssocID="{4F82201D-7A2D-4ECF-B288-974F03B758BC}" presName="imgShp" presStyleLbl="fgImgPlace1" presStyleIdx="12" presStyleCnt="13"/>
      <dgm:spPr/>
    </dgm:pt>
    <dgm:pt modelId="{D02A7814-4AC3-412D-BE81-26322F2A705F}" type="pres">
      <dgm:prSet presAssocID="{4F82201D-7A2D-4ECF-B288-974F03B758BC}" presName="txShp" presStyleLbl="node1" presStyleIdx="12" presStyleCnt="13">
        <dgm:presLayoutVars>
          <dgm:bulletEnabled val="1"/>
        </dgm:presLayoutVars>
      </dgm:prSet>
      <dgm:spPr/>
    </dgm:pt>
  </dgm:ptLst>
  <dgm:cxnLst>
    <dgm:cxn modelId="{CFBA3AB8-B53E-4206-8280-4951EC88DC60}" srcId="{A6DFB47C-B1F3-419B-9EB3-E59F2AB3DC79}" destId="{C86515E2-6863-4ACE-AEB1-B6FEE5FBCBF6}" srcOrd="10" destOrd="0" parTransId="{320A430E-3761-41BF-BC0D-1255A04AE229}" sibTransId="{49127181-8E6D-42E9-BE87-6E00F3265066}"/>
    <dgm:cxn modelId="{E2DE512A-C027-4703-974C-6DB534E93C8D}" type="presOf" srcId="{DC451E11-54A1-4559-A7F6-B378076C14AD}" destId="{4456CDF8-0A6F-4D93-8D82-76881B389D37}" srcOrd="0" destOrd="0" presId="urn:microsoft.com/office/officeart/2005/8/layout/vList3"/>
    <dgm:cxn modelId="{01A4799A-E755-401E-BE4F-6BD4F928EFD5}" type="presOf" srcId="{98545675-2E11-4B84-88C3-026796DAF030}" destId="{532F0176-136B-4045-AB7D-C708EDCD36D1}" srcOrd="0" destOrd="0" presId="urn:microsoft.com/office/officeart/2005/8/layout/vList3"/>
    <dgm:cxn modelId="{E7433B8F-E143-4B1B-9C0C-42A1739EFE1F}" srcId="{A6DFB47C-B1F3-419B-9EB3-E59F2AB3DC79}" destId="{EBCF3138-A7E6-4B09-A52D-F9E747679CBA}" srcOrd="1" destOrd="0" parTransId="{3A5CA9B4-8E6F-4730-9177-5D0D2B38A823}" sibTransId="{415774C9-36CC-4EB1-BFA8-E64A780C338F}"/>
    <dgm:cxn modelId="{9090426E-FBD7-4C0C-8712-72FBA4459373}" type="presOf" srcId="{93169E81-A21D-4950-B0AB-E194FB360E15}" destId="{957E13D4-5BED-42D0-83C8-7BBCB7B1E0E5}" srcOrd="0" destOrd="0" presId="urn:microsoft.com/office/officeart/2005/8/layout/vList3"/>
    <dgm:cxn modelId="{E5708595-F231-4A20-8053-1EBD117AD774}" type="presOf" srcId="{4E6D44B5-39D5-406D-B46A-6BB1EBB2EFAE}" destId="{9AAA9582-AB5D-45A0-BFD9-F645CE868822}" srcOrd="0" destOrd="0" presId="urn:microsoft.com/office/officeart/2005/8/layout/vList3"/>
    <dgm:cxn modelId="{F4AC6BFE-2A0F-4F51-85BC-E7C5AE7AC81B}" srcId="{A6DFB47C-B1F3-419B-9EB3-E59F2AB3DC79}" destId="{F050F49D-68A7-4101-A5A8-1EF279913102}" srcOrd="9" destOrd="0" parTransId="{2089FAFD-A678-4F9D-BE0D-37C668594C1B}" sibTransId="{37FA6EE4-F352-47A2-8E30-2AC2A6380AD3}"/>
    <dgm:cxn modelId="{E3E40083-695C-4B75-8540-BA2959CD4F09}" srcId="{A6DFB47C-B1F3-419B-9EB3-E59F2AB3DC79}" destId="{93169E81-A21D-4950-B0AB-E194FB360E15}" srcOrd="2" destOrd="0" parTransId="{D0E499E5-B26E-432E-94D7-F84CB6225490}" sibTransId="{83B42C27-0DCD-45D5-871B-05F8BB9F12C9}"/>
    <dgm:cxn modelId="{D62036B0-B97F-43E7-AE16-A75338D71CAF}" srcId="{A6DFB47C-B1F3-419B-9EB3-E59F2AB3DC79}" destId="{4E6D44B5-39D5-406D-B46A-6BB1EBB2EFAE}" srcOrd="0" destOrd="0" parTransId="{71ADBCC2-18E3-4E91-A946-4155F229F649}" sibTransId="{E97D634B-6F62-4897-BA5A-435729DF2B8C}"/>
    <dgm:cxn modelId="{50B0E5E0-1088-4539-BC57-41043F571F97}" type="presOf" srcId="{F050F49D-68A7-4101-A5A8-1EF279913102}" destId="{28BAF044-0076-46F0-A62C-2A380FE94D8A}" srcOrd="0" destOrd="0" presId="urn:microsoft.com/office/officeart/2005/8/layout/vList3"/>
    <dgm:cxn modelId="{BE6F023B-5127-4F54-8846-12AA7C3E28DD}" type="presOf" srcId="{717872AD-6EB4-4275-875A-503593F1526F}" destId="{4775ECFD-9C2E-48B6-A4EF-065FBC0DD6A6}" srcOrd="0" destOrd="0" presId="urn:microsoft.com/office/officeart/2005/8/layout/vList3"/>
    <dgm:cxn modelId="{58226860-B56F-4686-9C78-F2D419AB6C29}" srcId="{A6DFB47C-B1F3-419B-9EB3-E59F2AB3DC79}" destId="{7E7F7144-D1D8-4739-9EAA-72D38B94B800}" srcOrd="11" destOrd="0" parTransId="{E1FB7DD9-E27E-4A76-BB8C-F91948E154E9}" sibTransId="{CD5FEF1F-DF10-4014-BFE1-CAF12440F738}"/>
    <dgm:cxn modelId="{1491951F-BF25-4B3F-B05E-5BFD2C8E6D8E}" type="presOf" srcId="{C86515E2-6863-4ACE-AEB1-B6FEE5FBCBF6}" destId="{19644914-885E-4267-9DB9-625B684AAC22}" srcOrd="0" destOrd="0" presId="urn:microsoft.com/office/officeart/2005/8/layout/vList3"/>
    <dgm:cxn modelId="{5AA6901D-54A1-4B68-AE0A-BE4D761D6585}" type="presOf" srcId="{EBCF3138-A7E6-4B09-A52D-F9E747679CBA}" destId="{65FA3AE1-F8A1-49D6-95C1-18CC1ABE7D19}" srcOrd="0" destOrd="0" presId="urn:microsoft.com/office/officeart/2005/8/layout/vList3"/>
    <dgm:cxn modelId="{200A2C84-6FC4-4F89-AAD5-CF21E17E0EC5}" srcId="{A6DFB47C-B1F3-419B-9EB3-E59F2AB3DC79}" destId="{717872AD-6EB4-4275-875A-503593F1526F}" srcOrd="8" destOrd="0" parTransId="{05D444BD-0B5C-494F-AF9D-DA0A18120E2B}" sibTransId="{8D79D145-862A-43B5-A218-89CC78654A40}"/>
    <dgm:cxn modelId="{42DC0E02-74ED-467E-96E5-5358A477F55D}" srcId="{A6DFB47C-B1F3-419B-9EB3-E59F2AB3DC79}" destId="{8DA5889F-D0ED-47C1-AB76-D1C66A79C0C6}" srcOrd="4" destOrd="0" parTransId="{9CB7D84E-BB4E-4054-A480-2D0E9CD8C250}" sibTransId="{814537A9-EA38-4357-9C61-56C2DA4DEA06}"/>
    <dgm:cxn modelId="{6A4DD9FF-D7A0-49F5-BFD7-F98C6F529AD7}" type="presOf" srcId="{4F82201D-7A2D-4ECF-B288-974F03B758BC}" destId="{D02A7814-4AC3-412D-BE81-26322F2A705F}" srcOrd="0" destOrd="0" presId="urn:microsoft.com/office/officeart/2005/8/layout/vList3"/>
    <dgm:cxn modelId="{6661956C-6112-4F87-A005-7D7B9D129A44}" srcId="{A6DFB47C-B1F3-419B-9EB3-E59F2AB3DC79}" destId="{4F82201D-7A2D-4ECF-B288-974F03B758BC}" srcOrd="12" destOrd="0" parTransId="{E67AE785-250A-4AD1-A88A-34FD9C8ED687}" sibTransId="{14CB40C0-5EBE-43A7-9534-82748C6FA8E5}"/>
    <dgm:cxn modelId="{262E6E2D-4DB7-407D-8406-E7012A376BCB}" type="presOf" srcId="{52932FC1-6F46-4FCE-B90E-8F6633270FD0}" destId="{55BBB3FE-572A-46F7-BB7A-89167F08B22E}" srcOrd="0" destOrd="0" presId="urn:microsoft.com/office/officeart/2005/8/layout/vList3"/>
    <dgm:cxn modelId="{05F41336-B877-45BB-926E-3068822D942A}" srcId="{A6DFB47C-B1F3-419B-9EB3-E59F2AB3DC79}" destId="{DC451E11-54A1-4559-A7F6-B378076C14AD}" srcOrd="5" destOrd="0" parTransId="{6486BA47-C5FB-4A48-A5CB-686238F997E7}" sibTransId="{7C769FCD-1D46-40C5-97E6-820BDA9B0329}"/>
    <dgm:cxn modelId="{EA172760-0493-46B8-B5DE-604FAD5DA7D8}" type="presOf" srcId="{E5CF0828-1C01-4261-954E-CAB3B2ACBE44}" destId="{DEDBEFD0-AD90-4DE3-97D7-0D0577F6E373}" srcOrd="0" destOrd="0" presId="urn:microsoft.com/office/officeart/2005/8/layout/vList3"/>
    <dgm:cxn modelId="{68DA40C2-4289-4BA0-A776-CA36F7C1D9FC}" srcId="{A6DFB47C-B1F3-419B-9EB3-E59F2AB3DC79}" destId="{E5CF0828-1C01-4261-954E-CAB3B2ACBE44}" srcOrd="3" destOrd="0" parTransId="{E53E3951-FBF8-402F-8CBD-0E541D1F91B9}" sibTransId="{58878E30-6F10-4FC4-85E0-23932891CB70}"/>
    <dgm:cxn modelId="{D53F6986-F65D-4B6B-81CD-DEC0B6790E1A}" srcId="{A6DFB47C-B1F3-419B-9EB3-E59F2AB3DC79}" destId="{98545675-2E11-4B84-88C3-026796DAF030}" srcOrd="6" destOrd="0" parTransId="{438CC0B6-096D-4570-A6FB-4C32815498D1}" sibTransId="{ADD7442D-4441-49A2-B496-B7A4D0F001A5}"/>
    <dgm:cxn modelId="{D9A018FA-631E-4244-A40E-0E0BD0729B8B}" srcId="{A6DFB47C-B1F3-419B-9EB3-E59F2AB3DC79}" destId="{52932FC1-6F46-4FCE-B90E-8F6633270FD0}" srcOrd="7" destOrd="0" parTransId="{AC78927D-A06B-40DD-831B-7E2540DF0525}" sibTransId="{B0BE583F-3BA2-4A66-8853-DF46FBD1DC7E}"/>
    <dgm:cxn modelId="{66295AAA-F562-4BE5-98DE-7BCAF7D20488}" type="presOf" srcId="{7E7F7144-D1D8-4739-9EAA-72D38B94B800}" destId="{E9E3FFD7-72EE-4D9E-B080-682C3D879248}" srcOrd="0" destOrd="0" presId="urn:microsoft.com/office/officeart/2005/8/layout/vList3"/>
    <dgm:cxn modelId="{63CAFABF-D98E-4EF0-8FDF-35B5B56A8A62}" type="presOf" srcId="{A6DFB47C-B1F3-419B-9EB3-E59F2AB3DC79}" destId="{76D0BE7D-412C-4DBB-A62D-83EA515ED6C2}" srcOrd="0" destOrd="0" presId="urn:microsoft.com/office/officeart/2005/8/layout/vList3"/>
    <dgm:cxn modelId="{5E7A3D01-B21C-4A5A-9383-EE5EB5289A4A}" type="presOf" srcId="{8DA5889F-D0ED-47C1-AB76-D1C66A79C0C6}" destId="{287AB27F-7E29-4059-8196-A5FBDAE37FCB}" srcOrd="0" destOrd="0" presId="urn:microsoft.com/office/officeart/2005/8/layout/vList3"/>
    <dgm:cxn modelId="{89B8DAEA-9ED8-45EF-89DF-1585991EF987}" type="presParOf" srcId="{76D0BE7D-412C-4DBB-A62D-83EA515ED6C2}" destId="{F999C832-46E7-42D1-B89D-141BB92C986E}" srcOrd="0" destOrd="0" presId="urn:microsoft.com/office/officeart/2005/8/layout/vList3"/>
    <dgm:cxn modelId="{64A04B0D-641A-4087-9AE4-850FD88A2033}" type="presParOf" srcId="{F999C832-46E7-42D1-B89D-141BB92C986E}" destId="{86608705-73EC-416F-9A14-EF50542C480D}" srcOrd="0" destOrd="0" presId="urn:microsoft.com/office/officeart/2005/8/layout/vList3"/>
    <dgm:cxn modelId="{FFF63197-51B0-4127-A4BE-9474B75D43B7}" type="presParOf" srcId="{F999C832-46E7-42D1-B89D-141BB92C986E}" destId="{9AAA9582-AB5D-45A0-BFD9-F645CE868822}" srcOrd="1" destOrd="0" presId="urn:microsoft.com/office/officeart/2005/8/layout/vList3"/>
    <dgm:cxn modelId="{AE411C6D-E727-439A-A360-68B71E812378}" type="presParOf" srcId="{76D0BE7D-412C-4DBB-A62D-83EA515ED6C2}" destId="{A6E6EFCE-3D54-4189-B49C-4D6718F30792}" srcOrd="1" destOrd="0" presId="urn:microsoft.com/office/officeart/2005/8/layout/vList3"/>
    <dgm:cxn modelId="{6C08E355-1EA0-4551-A62C-4673E4427C8A}" type="presParOf" srcId="{76D0BE7D-412C-4DBB-A62D-83EA515ED6C2}" destId="{7840C60B-6B15-4FC4-AFDD-4416FF9BB3E5}" srcOrd="2" destOrd="0" presId="urn:microsoft.com/office/officeart/2005/8/layout/vList3"/>
    <dgm:cxn modelId="{9F152184-B12F-4B0C-B6ED-457EF964DE78}" type="presParOf" srcId="{7840C60B-6B15-4FC4-AFDD-4416FF9BB3E5}" destId="{8E1A55CC-64C1-4807-AEC8-A620FA86656E}" srcOrd="0" destOrd="0" presId="urn:microsoft.com/office/officeart/2005/8/layout/vList3"/>
    <dgm:cxn modelId="{0EB1864E-4CA8-4660-8B13-61507636E88C}" type="presParOf" srcId="{7840C60B-6B15-4FC4-AFDD-4416FF9BB3E5}" destId="{65FA3AE1-F8A1-49D6-95C1-18CC1ABE7D19}" srcOrd="1" destOrd="0" presId="urn:microsoft.com/office/officeart/2005/8/layout/vList3"/>
    <dgm:cxn modelId="{4AAF86B1-8BED-4CFF-B0C6-B1C37BEB8EF9}" type="presParOf" srcId="{76D0BE7D-412C-4DBB-A62D-83EA515ED6C2}" destId="{56C2896E-AAE4-4D00-9E63-E1329D64383E}" srcOrd="3" destOrd="0" presId="urn:microsoft.com/office/officeart/2005/8/layout/vList3"/>
    <dgm:cxn modelId="{5CD01CEF-E30C-48D4-A296-FEFAA6018A88}" type="presParOf" srcId="{76D0BE7D-412C-4DBB-A62D-83EA515ED6C2}" destId="{3B64C1FF-5232-4D31-8148-E2DEAF8EE400}" srcOrd="4" destOrd="0" presId="urn:microsoft.com/office/officeart/2005/8/layout/vList3"/>
    <dgm:cxn modelId="{A384DC7A-CD73-46C3-B14D-8B655E3851D1}" type="presParOf" srcId="{3B64C1FF-5232-4D31-8148-E2DEAF8EE400}" destId="{AC3BCC79-8945-40E4-A88C-0CBDB12EF6BF}" srcOrd="0" destOrd="0" presId="urn:microsoft.com/office/officeart/2005/8/layout/vList3"/>
    <dgm:cxn modelId="{50AAFD1C-14DD-44E6-99F2-5FF2E65A2D69}" type="presParOf" srcId="{3B64C1FF-5232-4D31-8148-E2DEAF8EE400}" destId="{957E13D4-5BED-42D0-83C8-7BBCB7B1E0E5}" srcOrd="1" destOrd="0" presId="urn:microsoft.com/office/officeart/2005/8/layout/vList3"/>
    <dgm:cxn modelId="{A99ADBAA-2341-49F5-ABA0-EAF9990BAD70}" type="presParOf" srcId="{76D0BE7D-412C-4DBB-A62D-83EA515ED6C2}" destId="{E39C9561-8F48-4120-9D56-20B87AB3E355}" srcOrd="5" destOrd="0" presId="urn:microsoft.com/office/officeart/2005/8/layout/vList3"/>
    <dgm:cxn modelId="{31C30EB0-4621-4923-95F0-5F26A89F1B34}" type="presParOf" srcId="{76D0BE7D-412C-4DBB-A62D-83EA515ED6C2}" destId="{18E2420B-3486-46C2-BBB3-B34910F12684}" srcOrd="6" destOrd="0" presId="urn:microsoft.com/office/officeart/2005/8/layout/vList3"/>
    <dgm:cxn modelId="{234C43C6-930D-4001-8529-A9679A899150}" type="presParOf" srcId="{18E2420B-3486-46C2-BBB3-B34910F12684}" destId="{773F6E60-9126-46BC-B1F5-AF28274C9161}" srcOrd="0" destOrd="0" presId="urn:microsoft.com/office/officeart/2005/8/layout/vList3"/>
    <dgm:cxn modelId="{C0C346D5-8E89-4B06-AA43-ACAE2626538C}" type="presParOf" srcId="{18E2420B-3486-46C2-BBB3-B34910F12684}" destId="{DEDBEFD0-AD90-4DE3-97D7-0D0577F6E373}" srcOrd="1" destOrd="0" presId="urn:microsoft.com/office/officeart/2005/8/layout/vList3"/>
    <dgm:cxn modelId="{E7661E3C-30E3-4392-A53E-F488C89414B7}" type="presParOf" srcId="{76D0BE7D-412C-4DBB-A62D-83EA515ED6C2}" destId="{929E374E-D0AB-4264-9772-0D82EDF79A34}" srcOrd="7" destOrd="0" presId="urn:microsoft.com/office/officeart/2005/8/layout/vList3"/>
    <dgm:cxn modelId="{2106F0AE-F88F-476B-BCD8-1342357AEAC9}" type="presParOf" srcId="{76D0BE7D-412C-4DBB-A62D-83EA515ED6C2}" destId="{2B64E6E5-67C7-44FD-A1BB-31C8ADB5DD90}" srcOrd="8" destOrd="0" presId="urn:microsoft.com/office/officeart/2005/8/layout/vList3"/>
    <dgm:cxn modelId="{B2114106-4724-4658-B7CC-5458DA75F055}" type="presParOf" srcId="{2B64E6E5-67C7-44FD-A1BB-31C8ADB5DD90}" destId="{293A8B6A-2972-4F5F-BDDE-9A0F458D3F78}" srcOrd="0" destOrd="0" presId="urn:microsoft.com/office/officeart/2005/8/layout/vList3"/>
    <dgm:cxn modelId="{C327ABA8-11F9-48B1-AD05-4966F07BD8AE}" type="presParOf" srcId="{2B64E6E5-67C7-44FD-A1BB-31C8ADB5DD90}" destId="{287AB27F-7E29-4059-8196-A5FBDAE37FCB}" srcOrd="1" destOrd="0" presId="urn:microsoft.com/office/officeart/2005/8/layout/vList3"/>
    <dgm:cxn modelId="{1045ABAD-3EB7-4CC6-891B-4A800298562F}" type="presParOf" srcId="{76D0BE7D-412C-4DBB-A62D-83EA515ED6C2}" destId="{6EC1086A-ED5C-4CC6-A0B8-7F24799CE6E0}" srcOrd="9" destOrd="0" presId="urn:microsoft.com/office/officeart/2005/8/layout/vList3"/>
    <dgm:cxn modelId="{6B12DEA2-4822-4C11-837A-B433E9850D80}" type="presParOf" srcId="{76D0BE7D-412C-4DBB-A62D-83EA515ED6C2}" destId="{75A31CF1-276E-4B3D-A270-BD0DA1F5AF8C}" srcOrd="10" destOrd="0" presId="urn:microsoft.com/office/officeart/2005/8/layout/vList3"/>
    <dgm:cxn modelId="{CF377E54-1981-4104-A412-73C8451E56C2}" type="presParOf" srcId="{75A31CF1-276E-4B3D-A270-BD0DA1F5AF8C}" destId="{FF6A1EEA-6E82-42F1-9CC0-FC9D05BFE44D}" srcOrd="0" destOrd="0" presId="urn:microsoft.com/office/officeart/2005/8/layout/vList3"/>
    <dgm:cxn modelId="{F51116A6-240E-41A1-9417-7723943C9303}" type="presParOf" srcId="{75A31CF1-276E-4B3D-A270-BD0DA1F5AF8C}" destId="{4456CDF8-0A6F-4D93-8D82-76881B389D37}" srcOrd="1" destOrd="0" presId="urn:microsoft.com/office/officeart/2005/8/layout/vList3"/>
    <dgm:cxn modelId="{076D83D7-13FD-477D-BA7E-7C08343D508A}" type="presParOf" srcId="{76D0BE7D-412C-4DBB-A62D-83EA515ED6C2}" destId="{1BEBAFC9-AED5-4F51-AD5A-6EE3FDDDE72B}" srcOrd="11" destOrd="0" presId="urn:microsoft.com/office/officeart/2005/8/layout/vList3"/>
    <dgm:cxn modelId="{874B02AF-3422-4D61-B5EB-472899877DFE}" type="presParOf" srcId="{76D0BE7D-412C-4DBB-A62D-83EA515ED6C2}" destId="{8133B967-4EA1-48F4-8CEB-F35B42FB646D}" srcOrd="12" destOrd="0" presId="urn:microsoft.com/office/officeart/2005/8/layout/vList3"/>
    <dgm:cxn modelId="{3BD062EC-83A7-4450-A3EE-09B130F231A6}" type="presParOf" srcId="{8133B967-4EA1-48F4-8CEB-F35B42FB646D}" destId="{1BF7A335-1EFC-4C60-BD25-16B9BA6F7C70}" srcOrd="0" destOrd="0" presId="urn:microsoft.com/office/officeart/2005/8/layout/vList3"/>
    <dgm:cxn modelId="{4095C6C0-C42A-4D35-AC49-6A69CE8D34C3}" type="presParOf" srcId="{8133B967-4EA1-48F4-8CEB-F35B42FB646D}" destId="{532F0176-136B-4045-AB7D-C708EDCD36D1}" srcOrd="1" destOrd="0" presId="urn:microsoft.com/office/officeart/2005/8/layout/vList3"/>
    <dgm:cxn modelId="{5DB15D55-E6E2-455C-9B1A-920B5BB4EAF2}" type="presParOf" srcId="{76D0BE7D-412C-4DBB-A62D-83EA515ED6C2}" destId="{032787C3-ED32-4C3B-ABAD-C6AB1AB948C6}" srcOrd="13" destOrd="0" presId="urn:microsoft.com/office/officeart/2005/8/layout/vList3"/>
    <dgm:cxn modelId="{112D9378-E9D2-476D-B16A-D8EFC70F4DF8}" type="presParOf" srcId="{76D0BE7D-412C-4DBB-A62D-83EA515ED6C2}" destId="{97670E8F-4062-4D31-AA29-F12F3BC48A52}" srcOrd="14" destOrd="0" presId="urn:microsoft.com/office/officeart/2005/8/layout/vList3"/>
    <dgm:cxn modelId="{3DBF76F5-09E5-49A3-8625-C93813077315}" type="presParOf" srcId="{97670E8F-4062-4D31-AA29-F12F3BC48A52}" destId="{E05461C0-E576-4252-93A3-6BDF6C2335C8}" srcOrd="0" destOrd="0" presId="urn:microsoft.com/office/officeart/2005/8/layout/vList3"/>
    <dgm:cxn modelId="{E98D622A-3F20-48D7-905E-219173C275C5}" type="presParOf" srcId="{97670E8F-4062-4D31-AA29-F12F3BC48A52}" destId="{55BBB3FE-572A-46F7-BB7A-89167F08B22E}" srcOrd="1" destOrd="0" presId="urn:microsoft.com/office/officeart/2005/8/layout/vList3"/>
    <dgm:cxn modelId="{20EFEFED-61D1-4B8E-8249-E33DB1F795F9}" type="presParOf" srcId="{76D0BE7D-412C-4DBB-A62D-83EA515ED6C2}" destId="{6409FB30-613B-44F4-BC56-4CD579D0CB0D}" srcOrd="15" destOrd="0" presId="urn:microsoft.com/office/officeart/2005/8/layout/vList3"/>
    <dgm:cxn modelId="{23910D52-E074-4271-9C70-B08005454CDF}" type="presParOf" srcId="{76D0BE7D-412C-4DBB-A62D-83EA515ED6C2}" destId="{D6EEF51C-F82F-4ADD-8E6B-441E51DDDC93}" srcOrd="16" destOrd="0" presId="urn:microsoft.com/office/officeart/2005/8/layout/vList3"/>
    <dgm:cxn modelId="{BA9B6CFC-DDBD-4F47-A6E7-948D248DE71B}" type="presParOf" srcId="{D6EEF51C-F82F-4ADD-8E6B-441E51DDDC93}" destId="{05024632-D192-47FB-B924-C70FBE76EE39}" srcOrd="0" destOrd="0" presId="urn:microsoft.com/office/officeart/2005/8/layout/vList3"/>
    <dgm:cxn modelId="{B86969C5-C309-4045-BC81-DDB6DCBF620F}" type="presParOf" srcId="{D6EEF51C-F82F-4ADD-8E6B-441E51DDDC93}" destId="{4775ECFD-9C2E-48B6-A4EF-065FBC0DD6A6}" srcOrd="1" destOrd="0" presId="urn:microsoft.com/office/officeart/2005/8/layout/vList3"/>
    <dgm:cxn modelId="{B6FD3D1F-DAA2-4BFE-AA57-E9FBDD86ADB7}" type="presParOf" srcId="{76D0BE7D-412C-4DBB-A62D-83EA515ED6C2}" destId="{8A8258D1-2FAD-4332-875A-FDE3F892173D}" srcOrd="17" destOrd="0" presId="urn:microsoft.com/office/officeart/2005/8/layout/vList3"/>
    <dgm:cxn modelId="{5CE3CDC7-69C3-4ADD-B304-87BEBDD170CE}" type="presParOf" srcId="{76D0BE7D-412C-4DBB-A62D-83EA515ED6C2}" destId="{2CF18CBD-1B95-4AFE-9403-69DC7A00149D}" srcOrd="18" destOrd="0" presId="urn:microsoft.com/office/officeart/2005/8/layout/vList3"/>
    <dgm:cxn modelId="{2486EE02-3563-46B3-9038-17B6252D4EFF}" type="presParOf" srcId="{2CF18CBD-1B95-4AFE-9403-69DC7A00149D}" destId="{B8A50F18-9464-4A6A-9E0B-283CF64F9CD5}" srcOrd="0" destOrd="0" presId="urn:microsoft.com/office/officeart/2005/8/layout/vList3"/>
    <dgm:cxn modelId="{903FCC57-076A-408E-AA68-9AB111B4D510}" type="presParOf" srcId="{2CF18CBD-1B95-4AFE-9403-69DC7A00149D}" destId="{28BAF044-0076-46F0-A62C-2A380FE94D8A}" srcOrd="1" destOrd="0" presId="urn:microsoft.com/office/officeart/2005/8/layout/vList3"/>
    <dgm:cxn modelId="{D6B07F55-483F-429F-8153-33A622CB8C34}" type="presParOf" srcId="{76D0BE7D-412C-4DBB-A62D-83EA515ED6C2}" destId="{9DE5BB09-CC12-43D4-A510-4E6A4CA68E78}" srcOrd="19" destOrd="0" presId="urn:microsoft.com/office/officeart/2005/8/layout/vList3"/>
    <dgm:cxn modelId="{2B0AF89F-3799-4332-B6FE-8842EA176586}" type="presParOf" srcId="{76D0BE7D-412C-4DBB-A62D-83EA515ED6C2}" destId="{E3C014DE-C8F7-434C-BA77-CC482DB9E1FF}" srcOrd="20" destOrd="0" presId="urn:microsoft.com/office/officeart/2005/8/layout/vList3"/>
    <dgm:cxn modelId="{76AAD130-E899-48C9-8D96-7A04928E90C6}" type="presParOf" srcId="{E3C014DE-C8F7-434C-BA77-CC482DB9E1FF}" destId="{BD32FB3F-75A0-4366-AAD6-313F8322809E}" srcOrd="0" destOrd="0" presId="urn:microsoft.com/office/officeart/2005/8/layout/vList3"/>
    <dgm:cxn modelId="{CF910B85-E53C-4259-981B-30DB8CA057DA}" type="presParOf" srcId="{E3C014DE-C8F7-434C-BA77-CC482DB9E1FF}" destId="{19644914-885E-4267-9DB9-625B684AAC22}" srcOrd="1" destOrd="0" presId="urn:microsoft.com/office/officeart/2005/8/layout/vList3"/>
    <dgm:cxn modelId="{B20D7B7F-7FD7-4841-A344-295267E2CAF7}" type="presParOf" srcId="{76D0BE7D-412C-4DBB-A62D-83EA515ED6C2}" destId="{E621D214-E3E8-4793-86FD-ECFEC5B55A04}" srcOrd="21" destOrd="0" presId="urn:microsoft.com/office/officeart/2005/8/layout/vList3"/>
    <dgm:cxn modelId="{65A5BE82-7C7A-4627-A2F7-0F4C36C8ADE4}" type="presParOf" srcId="{76D0BE7D-412C-4DBB-A62D-83EA515ED6C2}" destId="{2695D3A0-9FDB-4235-8839-1464989CE2B2}" srcOrd="22" destOrd="0" presId="urn:microsoft.com/office/officeart/2005/8/layout/vList3"/>
    <dgm:cxn modelId="{4E0829F0-3782-4851-8D7C-36658FC9C3F5}" type="presParOf" srcId="{2695D3A0-9FDB-4235-8839-1464989CE2B2}" destId="{5FE51AE7-F1B0-4881-BBE1-EA9A2D8B49C6}" srcOrd="0" destOrd="0" presId="urn:microsoft.com/office/officeart/2005/8/layout/vList3"/>
    <dgm:cxn modelId="{B1512955-D669-4BAA-B280-AABBC55F879C}" type="presParOf" srcId="{2695D3A0-9FDB-4235-8839-1464989CE2B2}" destId="{E9E3FFD7-72EE-4D9E-B080-682C3D879248}" srcOrd="1" destOrd="0" presId="urn:microsoft.com/office/officeart/2005/8/layout/vList3"/>
    <dgm:cxn modelId="{5353829B-AB55-4BC5-B401-3274BC8BCA3F}" type="presParOf" srcId="{76D0BE7D-412C-4DBB-A62D-83EA515ED6C2}" destId="{3520E5F7-CF47-4CE2-8E1E-84C7432F485F}" srcOrd="23" destOrd="0" presId="urn:microsoft.com/office/officeart/2005/8/layout/vList3"/>
    <dgm:cxn modelId="{BBEA3A91-FA5A-49EA-A4CB-007FA4492FBF}" type="presParOf" srcId="{76D0BE7D-412C-4DBB-A62D-83EA515ED6C2}" destId="{5D84FAE0-B3AE-4F73-A809-B8DB28AF9CBA}" srcOrd="24" destOrd="0" presId="urn:microsoft.com/office/officeart/2005/8/layout/vList3"/>
    <dgm:cxn modelId="{2BC19E83-830C-41A2-A749-17AF163BF2E0}" type="presParOf" srcId="{5D84FAE0-B3AE-4F73-A809-B8DB28AF9CBA}" destId="{F1151221-AFAD-4B04-A532-1DE2E36FF03E}" srcOrd="0" destOrd="0" presId="urn:microsoft.com/office/officeart/2005/8/layout/vList3"/>
    <dgm:cxn modelId="{C5DD0A88-F902-4DCF-A387-D1D55B4C767A}" type="presParOf" srcId="{5D84FAE0-B3AE-4F73-A809-B8DB28AF9CBA}" destId="{D02A7814-4AC3-412D-BE81-26322F2A705F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8803DA0-0523-4036-A859-4B51E865B799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C0258AA-2C32-4A2C-A6BC-9B678EDA2967}">
      <dgm:prSet phldrT="[Text]" custT="1"/>
      <dgm:spPr>
        <a:solidFill>
          <a:srgbClr val="0072CE"/>
        </a:solidFill>
        <a:ln w="38100">
          <a:solidFill>
            <a:schemeClr val="bg1"/>
          </a:solidFill>
        </a:ln>
      </dgm:spPr>
      <dgm:t>
        <a:bodyPr/>
        <a:lstStyle/>
        <a:p>
          <a:r>
            <a:rPr lang="en-GB" sz="3600" b="1" dirty="0">
              <a:latin typeface="Arial" panose="020B0604020202020204" pitchFamily="34" charset="0"/>
              <a:cs typeface="Arial" panose="020B0604020202020204" pitchFamily="34" charset="0"/>
            </a:rPr>
            <a:t>PCSE</a:t>
          </a:r>
        </a:p>
      </dgm:t>
    </dgm:pt>
    <dgm:pt modelId="{5DF7CB4D-B337-48B6-B560-E7D9CE8FE08E}" type="parTrans" cxnId="{FD0BBC5B-B9BD-44F7-81B9-B16364734A46}">
      <dgm:prSet/>
      <dgm:spPr/>
      <dgm:t>
        <a:bodyPr/>
        <a:lstStyle/>
        <a:p>
          <a:endParaRPr lang="en-GB" sz="1800" b="1"/>
        </a:p>
      </dgm:t>
    </dgm:pt>
    <dgm:pt modelId="{9477288C-9932-43A7-AEA1-0E8885E0FD68}" type="sibTrans" cxnId="{FD0BBC5B-B9BD-44F7-81B9-B16364734A46}">
      <dgm:prSet/>
      <dgm:spPr/>
      <dgm:t>
        <a:bodyPr/>
        <a:lstStyle/>
        <a:p>
          <a:endParaRPr lang="en-GB" sz="1800" b="1"/>
        </a:p>
      </dgm:t>
    </dgm:pt>
    <dgm:pt modelId="{C51B101C-084F-44C0-9F14-5B7C11DF72F3}">
      <dgm:prSet phldrT="[Text]" custT="1"/>
      <dgm:spPr>
        <a:solidFill>
          <a:srgbClr val="AE2573"/>
        </a:solidFill>
        <a:ln w="38100">
          <a:solidFill>
            <a:schemeClr val="bg1"/>
          </a:solidFill>
        </a:ln>
      </dgm:spPr>
      <dgm:t>
        <a:bodyPr/>
        <a:lstStyle/>
        <a:p>
          <a:r>
            <a:rPr lang="en-GB" sz="1800" b="1" dirty="0">
              <a:latin typeface="Arial" panose="020B0604020202020204" pitchFamily="34" charset="0"/>
              <a:cs typeface="Arial" panose="020B0604020202020204" pitchFamily="34" charset="0"/>
            </a:rPr>
            <a:t>GP Practice Mergers and Closures</a:t>
          </a:r>
        </a:p>
      </dgm:t>
    </dgm:pt>
    <dgm:pt modelId="{9EF85C09-F383-4016-A490-6E126189411D}" type="parTrans" cxnId="{5FDF9919-5E60-4629-BDD2-557E89DB5414}">
      <dgm:prSet/>
      <dgm:spPr/>
      <dgm:t>
        <a:bodyPr/>
        <a:lstStyle/>
        <a:p>
          <a:endParaRPr lang="en-GB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2FA895C-5FAC-4388-AF4D-8CDA206D872A}" type="sibTrans" cxnId="{5FDF9919-5E60-4629-BDD2-557E89DB5414}">
      <dgm:prSet/>
      <dgm:spPr/>
      <dgm:t>
        <a:bodyPr/>
        <a:lstStyle/>
        <a:p>
          <a:endParaRPr lang="en-GB" sz="1800" b="1"/>
        </a:p>
      </dgm:t>
    </dgm:pt>
    <dgm:pt modelId="{F6531EBE-CA05-40C8-B49B-3C7C9E19448A}">
      <dgm:prSet phldrT="[Text]" custT="1"/>
      <dgm:spPr>
        <a:solidFill>
          <a:srgbClr val="AE2573"/>
        </a:solidFill>
        <a:ln w="38100">
          <a:solidFill>
            <a:schemeClr val="bg1"/>
          </a:solidFill>
        </a:ln>
      </dgm:spPr>
      <dgm:t>
        <a:bodyPr/>
        <a:lstStyle/>
        <a:p>
          <a:r>
            <a:rPr lang="en-GB" sz="1800" b="1" dirty="0">
              <a:latin typeface="Arial" panose="020B0604020202020204" pitchFamily="34" charset="0"/>
              <a:cs typeface="Arial" panose="020B0604020202020204" pitchFamily="34" charset="0"/>
            </a:rPr>
            <a:t>Access for Open Exeter</a:t>
          </a:r>
        </a:p>
      </dgm:t>
    </dgm:pt>
    <dgm:pt modelId="{ECBF4BD4-A7A7-4CCF-B8F7-82C366A3CDC1}" type="parTrans" cxnId="{D00B68FC-0CA1-481A-A97A-F002670CD2F7}">
      <dgm:prSet/>
      <dgm:spPr/>
      <dgm:t>
        <a:bodyPr/>
        <a:lstStyle/>
        <a:p>
          <a:endParaRPr lang="en-GB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850CC8E-0DC1-4AAD-BFAC-032B96CCAE61}" type="sibTrans" cxnId="{D00B68FC-0CA1-481A-A97A-F002670CD2F7}">
      <dgm:prSet/>
      <dgm:spPr/>
      <dgm:t>
        <a:bodyPr/>
        <a:lstStyle/>
        <a:p>
          <a:endParaRPr lang="en-GB" sz="1800" b="1"/>
        </a:p>
      </dgm:t>
    </dgm:pt>
    <dgm:pt modelId="{D9B01BB7-A3C5-401E-AC8F-72BA37236C69}">
      <dgm:prSet phldrT="[Text]" custT="1"/>
      <dgm:spPr>
        <a:solidFill>
          <a:srgbClr val="AE2573"/>
        </a:solidFill>
        <a:ln w="38100">
          <a:solidFill>
            <a:schemeClr val="bg1"/>
          </a:solidFill>
        </a:ln>
      </dgm:spPr>
      <dgm:t>
        <a:bodyPr/>
        <a:lstStyle/>
        <a:p>
          <a:r>
            <a:rPr lang="en-GB" sz="1800" b="1" dirty="0">
              <a:latin typeface="Arial" panose="020B0604020202020204" pitchFamily="34" charset="0"/>
              <a:cs typeface="Arial" panose="020B0604020202020204" pitchFamily="34" charset="0"/>
            </a:rPr>
            <a:t>Patient Registrations</a:t>
          </a:r>
        </a:p>
      </dgm:t>
    </dgm:pt>
    <dgm:pt modelId="{667953CB-5389-4D21-9E7D-58EE76C1FA4F}" type="parTrans" cxnId="{0E31EF1F-9522-42B9-8069-F1CD08E829B6}">
      <dgm:prSet/>
      <dgm:spPr/>
      <dgm:t>
        <a:bodyPr/>
        <a:lstStyle/>
        <a:p>
          <a:endParaRPr lang="en-GB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C721940-C39A-4A4A-AE7C-6F589B417F19}" type="sibTrans" cxnId="{0E31EF1F-9522-42B9-8069-F1CD08E829B6}">
      <dgm:prSet/>
      <dgm:spPr/>
      <dgm:t>
        <a:bodyPr/>
        <a:lstStyle/>
        <a:p>
          <a:endParaRPr lang="en-GB" sz="1800" b="1"/>
        </a:p>
      </dgm:t>
    </dgm:pt>
    <dgm:pt modelId="{EDB6B943-18EC-42F1-B066-E940AD38BE16}">
      <dgm:prSet phldrT="[Text]" custT="1"/>
      <dgm:spPr>
        <a:solidFill>
          <a:srgbClr val="AE2573"/>
        </a:solidFill>
      </dgm:spPr>
      <dgm:t>
        <a:bodyPr/>
        <a:lstStyle/>
        <a:p>
          <a:r>
            <a:rPr lang="en-GB" sz="1800" b="1" dirty="0">
              <a:latin typeface="Arial" panose="020B0604020202020204" pitchFamily="34" charset="0"/>
              <a:cs typeface="Arial" panose="020B0604020202020204" pitchFamily="34" charset="0"/>
            </a:rPr>
            <a:t>Performers List</a:t>
          </a:r>
        </a:p>
      </dgm:t>
    </dgm:pt>
    <dgm:pt modelId="{EEEBE94F-4721-40C2-9455-9CE11AA88C3D}" type="parTrans" cxnId="{83D3BAA4-DAAA-4A70-AA41-D35381099190}">
      <dgm:prSet/>
      <dgm:spPr/>
      <dgm:t>
        <a:bodyPr/>
        <a:lstStyle/>
        <a:p>
          <a:endParaRPr lang="en-GB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9E6ECA5-6EAC-4671-913D-5699A0DC1ACC}" type="sibTrans" cxnId="{83D3BAA4-DAAA-4A70-AA41-D35381099190}">
      <dgm:prSet/>
      <dgm:spPr/>
      <dgm:t>
        <a:bodyPr/>
        <a:lstStyle/>
        <a:p>
          <a:endParaRPr lang="en-GB" sz="1800" b="1"/>
        </a:p>
      </dgm:t>
    </dgm:pt>
    <dgm:pt modelId="{FAA13AF1-21B7-4164-B507-93653432C915}">
      <dgm:prSet phldrT="[Text]" custT="1"/>
      <dgm:spPr>
        <a:solidFill>
          <a:srgbClr val="AE2573"/>
        </a:solidFill>
      </dgm:spPr>
      <dgm:t>
        <a:bodyPr/>
        <a:lstStyle/>
        <a:p>
          <a:r>
            <a:rPr lang="en-GB" sz="1800" b="1" dirty="0">
              <a:latin typeface="Arial" panose="020B0604020202020204" pitchFamily="34" charset="0"/>
              <a:cs typeface="Arial" panose="020B0604020202020204" pitchFamily="34" charset="0"/>
            </a:rPr>
            <a:t>GP Pensions</a:t>
          </a:r>
        </a:p>
      </dgm:t>
    </dgm:pt>
    <dgm:pt modelId="{3961A3F6-C58B-4463-8F2E-7008D601D620}" type="parTrans" cxnId="{D860A077-7C69-4CD0-9139-2AC460DD75BC}">
      <dgm:prSet/>
      <dgm:spPr/>
      <dgm:t>
        <a:bodyPr/>
        <a:lstStyle/>
        <a:p>
          <a:endParaRPr lang="en-GB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266F06D-8A57-41DE-BE8C-09364F8E20C8}" type="sibTrans" cxnId="{D860A077-7C69-4CD0-9139-2AC460DD75BC}">
      <dgm:prSet/>
      <dgm:spPr/>
      <dgm:t>
        <a:bodyPr/>
        <a:lstStyle/>
        <a:p>
          <a:endParaRPr lang="en-GB" sz="1800" b="1"/>
        </a:p>
      </dgm:t>
    </dgm:pt>
    <dgm:pt modelId="{26127A79-19D1-489B-A3FB-3C2ACA838D05}">
      <dgm:prSet phldrT="[Text]" custT="1"/>
      <dgm:spPr>
        <a:solidFill>
          <a:srgbClr val="AE2573"/>
        </a:solidFill>
        <a:ln w="38100">
          <a:solidFill>
            <a:schemeClr val="bg1"/>
          </a:solidFill>
        </a:ln>
      </dgm:spPr>
      <dgm:t>
        <a:bodyPr/>
        <a:lstStyle/>
        <a:p>
          <a:r>
            <a:rPr lang="en-GB" sz="1800" b="1" dirty="0">
              <a:latin typeface="Arial" panose="020B0604020202020204" pitchFamily="34" charset="0"/>
              <a:cs typeface="Arial" panose="020B0604020202020204" pitchFamily="34" charset="0"/>
            </a:rPr>
            <a:t>GP Payments</a:t>
          </a:r>
        </a:p>
      </dgm:t>
    </dgm:pt>
    <dgm:pt modelId="{054BDCCD-0BAA-4203-85BC-9E64A076A9A1}" type="parTrans" cxnId="{98E02E02-8153-4C7A-AF3D-16305C92A8DB}">
      <dgm:prSet/>
      <dgm:spPr/>
      <dgm:t>
        <a:bodyPr/>
        <a:lstStyle/>
        <a:p>
          <a:endParaRPr lang="en-GB"/>
        </a:p>
      </dgm:t>
    </dgm:pt>
    <dgm:pt modelId="{9B9498E2-5806-4ACB-903C-0B1759D87489}" type="sibTrans" cxnId="{98E02E02-8153-4C7A-AF3D-16305C92A8DB}">
      <dgm:prSet/>
      <dgm:spPr/>
      <dgm:t>
        <a:bodyPr/>
        <a:lstStyle/>
        <a:p>
          <a:endParaRPr lang="en-GB"/>
        </a:p>
      </dgm:t>
    </dgm:pt>
    <dgm:pt modelId="{0E4B0699-032C-4B62-83DE-D94BD1BB261B}">
      <dgm:prSet phldrT="[Text]" custT="1"/>
      <dgm:spPr>
        <a:solidFill>
          <a:srgbClr val="AE2573"/>
        </a:solidFill>
        <a:ln w="38100">
          <a:solidFill>
            <a:schemeClr val="bg1"/>
          </a:solidFill>
        </a:ln>
      </dgm:spPr>
      <dgm:t>
        <a:bodyPr/>
        <a:lstStyle/>
        <a:p>
          <a:r>
            <a:rPr lang="en-GB" sz="1800" b="1">
              <a:latin typeface="Arial" panose="020B0604020202020204" pitchFamily="34" charset="0"/>
              <a:cs typeface="Arial" panose="020B0604020202020204" pitchFamily="34" charset="0"/>
            </a:rPr>
            <a:t>Medical Records</a:t>
          </a:r>
          <a:endParaRPr lang="en-GB" sz="1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812E194-F88F-4745-BE2E-EFB718B1EE21}" type="parTrans" cxnId="{ED183E7E-40A5-4DA3-B0AA-B047A80A8A77}">
      <dgm:prSet/>
      <dgm:spPr/>
      <dgm:t>
        <a:bodyPr/>
        <a:lstStyle/>
        <a:p>
          <a:endParaRPr lang="en-GB"/>
        </a:p>
      </dgm:t>
    </dgm:pt>
    <dgm:pt modelId="{2D3A0A85-6111-41D8-BB99-D95F82949FC9}" type="sibTrans" cxnId="{ED183E7E-40A5-4DA3-B0AA-B047A80A8A77}">
      <dgm:prSet/>
      <dgm:spPr/>
      <dgm:t>
        <a:bodyPr/>
        <a:lstStyle/>
        <a:p>
          <a:endParaRPr lang="en-GB"/>
        </a:p>
      </dgm:t>
    </dgm:pt>
    <dgm:pt modelId="{BC1462F8-12B3-4BAF-A6FD-CA44040E9A86}">
      <dgm:prSet phldrT="[Text]" custT="1"/>
      <dgm:spPr>
        <a:solidFill>
          <a:srgbClr val="AE2573"/>
        </a:solidFill>
        <a:ln w="38100">
          <a:solidFill>
            <a:schemeClr val="bg1"/>
          </a:solidFill>
        </a:ln>
      </dgm:spPr>
      <dgm:t>
        <a:bodyPr/>
        <a:lstStyle/>
        <a:p>
          <a:r>
            <a:rPr lang="en-GB" sz="1800" b="1" dirty="0">
              <a:latin typeface="Arial" panose="020B0604020202020204" pitchFamily="34" charset="0"/>
              <a:cs typeface="Arial" panose="020B0604020202020204" pitchFamily="34" charset="0"/>
            </a:rPr>
            <a:t>Practice Supplies</a:t>
          </a:r>
        </a:p>
      </dgm:t>
    </dgm:pt>
    <dgm:pt modelId="{06542E7B-BEE5-4B8A-9DCC-7E89CDE1E2FD}" type="parTrans" cxnId="{2BD48C51-44FE-4663-BAC9-F65129DD0507}">
      <dgm:prSet/>
      <dgm:spPr/>
      <dgm:t>
        <a:bodyPr/>
        <a:lstStyle/>
        <a:p>
          <a:endParaRPr lang="en-GB"/>
        </a:p>
      </dgm:t>
    </dgm:pt>
    <dgm:pt modelId="{F08F4A7A-8EF0-4ABC-AAF3-A7E60038D027}" type="sibTrans" cxnId="{2BD48C51-44FE-4663-BAC9-F65129DD0507}">
      <dgm:prSet/>
      <dgm:spPr/>
      <dgm:t>
        <a:bodyPr/>
        <a:lstStyle/>
        <a:p>
          <a:endParaRPr lang="en-GB"/>
        </a:p>
      </dgm:t>
    </dgm:pt>
    <dgm:pt modelId="{62682E2B-F574-454B-87CA-12E92124E2EB}" type="pres">
      <dgm:prSet presAssocID="{B8803DA0-0523-4036-A859-4B51E865B799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679AF46-C0A0-4D50-B0E5-437285AED402}" type="pres">
      <dgm:prSet presAssocID="{BC0258AA-2C32-4A2C-A6BC-9B678EDA2967}" presName="centerShape" presStyleLbl="node0" presStyleIdx="0" presStyleCnt="1"/>
      <dgm:spPr/>
    </dgm:pt>
    <dgm:pt modelId="{8833A746-A84E-4D8D-844B-2E6AC000C644}" type="pres">
      <dgm:prSet presAssocID="{06542E7B-BEE5-4B8A-9DCC-7E89CDE1E2FD}" presName="parTrans" presStyleLbl="bgSibTrans2D1" presStyleIdx="0" presStyleCnt="8"/>
      <dgm:spPr/>
    </dgm:pt>
    <dgm:pt modelId="{B5349767-8220-4670-AFB4-10F0D6D41DF2}" type="pres">
      <dgm:prSet presAssocID="{BC1462F8-12B3-4BAF-A6FD-CA44040E9A86}" presName="node" presStyleLbl="node1" presStyleIdx="0" presStyleCnt="8" custScaleX="104998">
        <dgm:presLayoutVars>
          <dgm:bulletEnabled val="1"/>
        </dgm:presLayoutVars>
      </dgm:prSet>
      <dgm:spPr/>
    </dgm:pt>
    <dgm:pt modelId="{65C1B492-C5EF-4945-B970-FF68D89C8D5F}" type="pres">
      <dgm:prSet presAssocID="{9EF85C09-F383-4016-A490-6E126189411D}" presName="parTrans" presStyleLbl="bgSibTrans2D1" presStyleIdx="1" presStyleCnt="8"/>
      <dgm:spPr/>
    </dgm:pt>
    <dgm:pt modelId="{18749078-764E-4509-9FA1-66B7FD577F59}" type="pres">
      <dgm:prSet presAssocID="{C51B101C-084F-44C0-9F14-5B7C11DF72F3}" presName="node" presStyleLbl="node1" presStyleIdx="1" presStyleCnt="8" custScaleX="104998">
        <dgm:presLayoutVars>
          <dgm:bulletEnabled val="1"/>
        </dgm:presLayoutVars>
      </dgm:prSet>
      <dgm:spPr/>
    </dgm:pt>
    <dgm:pt modelId="{85F2D9E7-2B6F-4F83-AB39-168CEE470A4C}" type="pres">
      <dgm:prSet presAssocID="{ECBF4BD4-A7A7-4CCF-B8F7-82C366A3CDC1}" presName="parTrans" presStyleLbl="bgSibTrans2D1" presStyleIdx="2" presStyleCnt="8"/>
      <dgm:spPr/>
    </dgm:pt>
    <dgm:pt modelId="{8D111D93-8FD5-4282-ABDB-6462330324BA}" type="pres">
      <dgm:prSet presAssocID="{F6531EBE-CA05-40C8-B49B-3C7C9E19448A}" presName="node" presStyleLbl="node1" presStyleIdx="2" presStyleCnt="8" custScaleX="104998">
        <dgm:presLayoutVars>
          <dgm:bulletEnabled val="1"/>
        </dgm:presLayoutVars>
      </dgm:prSet>
      <dgm:spPr/>
    </dgm:pt>
    <dgm:pt modelId="{EB0E781C-768B-4D7F-BA76-700A5B9A66FB}" type="pres">
      <dgm:prSet presAssocID="{054BDCCD-0BAA-4203-85BC-9E64A076A9A1}" presName="parTrans" presStyleLbl="bgSibTrans2D1" presStyleIdx="3" presStyleCnt="8"/>
      <dgm:spPr/>
    </dgm:pt>
    <dgm:pt modelId="{6351527A-A1ED-43AF-BB0E-AD9AC0750E13}" type="pres">
      <dgm:prSet presAssocID="{26127A79-19D1-489B-A3FB-3C2ACA838D05}" presName="node" presStyleLbl="node1" presStyleIdx="3" presStyleCnt="8">
        <dgm:presLayoutVars>
          <dgm:bulletEnabled val="1"/>
        </dgm:presLayoutVars>
      </dgm:prSet>
      <dgm:spPr/>
    </dgm:pt>
    <dgm:pt modelId="{F9037481-13A5-4DE6-A50E-72875EDC8381}" type="pres">
      <dgm:prSet presAssocID="{0812E194-F88F-4745-BE2E-EFB718B1EE21}" presName="parTrans" presStyleLbl="bgSibTrans2D1" presStyleIdx="4" presStyleCnt="8"/>
      <dgm:spPr/>
    </dgm:pt>
    <dgm:pt modelId="{5048226E-C552-4392-867D-7B9F1D79092C}" type="pres">
      <dgm:prSet presAssocID="{0E4B0699-032C-4B62-83DE-D94BD1BB261B}" presName="node" presStyleLbl="node1" presStyleIdx="4" presStyleCnt="8" custScaleX="104998">
        <dgm:presLayoutVars>
          <dgm:bulletEnabled val="1"/>
        </dgm:presLayoutVars>
      </dgm:prSet>
      <dgm:spPr/>
    </dgm:pt>
    <dgm:pt modelId="{82A8A0AE-8EC6-40A1-A7C8-DB9CED245B6C}" type="pres">
      <dgm:prSet presAssocID="{667953CB-5389-4D21-9E7D-58EE76C1FA4F}" presName="parTrans" presStyleLbl="bgSibTrans2D1" presStyleIdx="5" presStyleCnt="8"/>
      <dgm:spPr/>
    </dgm:pt>
    <dgm:pt modelId="{56EB0064-BF1D-4161-B0DD-473391C81A24}" type="pres">
      <dgm:prSet presAssocID="{D9B01BB7-A3C5-401E-AC8F-72BA37236C69}" presName="node" presStyleLbl="node1" presStyleIdx="5" presStyleCnt="8" custScaleX="113831" custRadScaleRad="101857" custRadScaleInc="3900">
        <dgm:presLayoutVars>
          <dgm:bulletEnabled val="1"/>
        </dgm:presLayoutVars>
      </dgm:prSet>
      <dgm:spPr/>
    </dgm:pt>
    <dgm:pt modelId="{0D5711E7-DB2C-494E-96DC-3C576ACC84D9}" type="pres">
      <dgm:prSet presAssocID="{EEEBE94F-4721-40C2-9455-9CE11AA88C3D}" presName="parTrans" presStyleLbl="bgSibTrans2D1" presStyleIdx="6" presStyleCnt="8"/>
      <dgm:spPr/>
    </dgm:pt>
    <dgm:pt modelId="{F53FB07C-55A2-4269-9AC7-C91FEF295070}" type="pres">
      <dgm:prSet presAssocID="{EDB6B943-18EC-42F1-B066-E940AD38BE16}" presName="node" presStyleLbl="node1" presStyleIdx="6" presStyleCnt="8" custScaleX="104998">
        <dgm:presLayoutVars>
          <dgm:bulletEnabled val="1"/>
        </dgm:presLayoutVars>
      </dgm:prSet>
      <dgm:spPr/>
    </dgm:pt>
    <dgm:pt modelId="{83A375B0-1188-48D4-9488-F92BAF80274A}" type="pres">
      <dgm:prSet presAssocID="{3961A3F6-C58B-4463-8F2E-7008D601D620}" presName="parTrans" presStyleLbl="bgSibTrans2D1" presStyleIdx="7" presStyleCnt="8"/>
      <dgm:spPr/>
    </dgm:pt>
    <dgm:pt modelId="{8E2270C0-D62D-4C81-9A26-B49A75B33ACC}" type="pres">
      <dgm:prSet presAssocID="{FAA13AF1-21B7-4164-B507-93653432C915}" presName="node" presStyleLbl="node1" presStyleIdx="7" presStyleCnt="8" custScaleX="104998">
        <dgm:presLayoutVars>
          <dgm:bulletEnabled val="1"/>
        </dgm:presLayoutVars>
      </dgm:prSet>
      <dgm:spPr/>
    </dgm:pt>
  </dgm:ptLst>
  <dgm:cxnLst>
    <dgm:cxn modelId="{2BD48C51-44FE-4663-BAC9-F65129DD0507}" srcId="{BC0258AA-2C32-4A2C-A6BC-9B678EDA2967}" destId="{BC1462F8-12B3-4BAF-A6FD-CA44040E9A86}" srcOrd="0" destOrd="0" parTransId="{06542E7B-BEE5-4B8A-9DCC-7E89CDE1E2FD}" sibTransId="{F08F4A7A-8EF0-4ABC-AAF3-A7E60038D027}"/>
    <dgm:cxn modelId="{5FDF9919-5E60-4629-BDD2-557E89DB5414}" srcId="{BC0258AA-2C32-4A2C-A6BC-9B678EDA2967}" destId="{C51B101C-084F-44C0-9F14-5B7C11DF72F3}" srcOrd="1" destOrd="0" parTransId="{9EF85C09-F383-4016-A490-6E126189411D}" sibTransId="{12FA895C-5FAC-4388-AF4D-8CDA206D872A}"/>
    <dgm:cxn modelId="{D860A077-7C69-4CD0-9139-2AC460DD75BC}" srcId="{BC0258AA-2C32-4A2C-A6BC-9B678EDA2967}" destId="{FAA13AF1-21B7-4164-B507-93653432C915}" srcOrd="7" destOrd="0" parTransId="{3961A3F6-C58B-4463-8F2E-7008D601D620}" sibTransId="{5266F06D-8A57-41DE-BE8C-09364F8E20C8}"/>
    <dgm:cxn modelId="{2AD397F4-77E3-4287-A413-EB2CE25986C9}" type="presOf" srcId="{667953CB-5389-4D21-9E7D-58EE76C1FA4F}" destId="{82A8A0AE-8EC6-40A1-A7C8-DB9CED245B6C}" srcOrd="0" destOrd="0" presId="urn:microsoft.com/office/officeart/2005/8/layout/radial4"/>
    <dgm:cxn modelId="{BEBB2882-C259-4B94-8E1B-8CF3B36F981E}" type="presOf" srcId="{0812E194-F88F-4745-BE2E-EFB718B1EE21}" destId="{F9037481-13A5-4DE6-A50E-72875EDC8381}" srcOrd="0" destOrd="0" presId="urn:microsoft.com/office/officeart/2005/8/layout/radial4"/>
    <dgm:cxn modelId="{EC2F4B8C-AB93-4930-BCD9-076FD8A8F8D9}" type="presOf" srcId="{9EF85C09-F383-4016-A490-6E126189411D}" destId="{65C1B492-C5EF-4945-B970-FF68D89C8D5F}" srcOrd="0" destOrd="0" presId="urn:microsoft.com/office/officeart/2005/8/layout/radial4"/>
    <dgm:cxn modelId="{5C7AA543-9548-4575-BD27-349D90007708}" type="presOf" srcId="{06542E7B-BEE5-4B8A-9DCC-7E89CDE1E2FD}" destId="{8833A746-A84E-4D8D-844B-2E6AC000C644}" srcOrd="0" destOrd="0" presId="urn:microsoft.com/office/officeart/2005/8/layout/radial4"/>
    <dgm:cxn modelId="{3385AD97-C28F-4C10-9C95-1A815C2A6A2B}" type="presOf" srcId="{3961A3F6-C58B-4463-8F2E-7008D601D620}" destId="{83A375B0-1188-48D4-9488-F92BAF80274A}" srcOrd="0" destOrd="0" presId="urn:microsoft.com/office/officeart/2005/8/layout/radial4"/>
    <dgm:cxn modelId="{D9E8E214-8A77-4333-B01C-E71BD6AB233B}" type="presOf" srcId="{D9B01BB7-A3C5-401E-AC8F-72BA37236C69}" destId="{56EB0064-BF1D-4161-B0DD-473391C81A24}" srcOrd="0" destOrd="0" presId="urn:microsoft.com/office/officeart/2005/8/layout/radial4"/>
    <dgm:cxn modelId="{F2250E6A-01EB-49C3-83F3-034FB41C3E4B}" type="presOf" srcId="{EEEBE94F-4721-40C2-9455-9CE11AA88C3D}" destId="{0D5711E7-DB2C-494E-96DC-3C576ACC84D9}" srcOrd="0" destOrd="0" presId="urn:microsoft.com/office/officeart/2005/8/layout/radial4"/>
    <dgm:cxn modelId="{FD0BBC5B-B9BD-44F7-81B9-B16364734A46}" srcId="{B8803DA0-0523-4036-A859-4B51E865B799}" destId="{BC0258AA-2C32-4A2C-A6BC-9B678EDA2967}" srcOrd="0" destOrd="0" parTransId="{5DF7CB4D-B337-48B6-B560-E7D9CE8FE08E}" sibTransId="{9477288C-9932-43A7-AEA1-0E8885E0FD68}"/>
    <dgm:cxn modelId="{A8FD91B5-792B-4FA9-9CE3-FE0609727D17}" type="presOf" srcId="{BC1462F8-12B3-4BAF-A6FD-CA44040E9A86}" destId="{B5349767-8220-4670-AFB4-10F0D6D41DF2}" srcOrd="0" destOrd="0" presId="urn:microsoft.com/office/officeart/2005/8/layout/radial4"/>
    <dgm:cxn modelId="{5E5A80E3-5D8E-4D32-A4B6-A9491B7B1D63}" type="presOf" srcId="{C51B101C-084F-44C0-9F14-5B7C11DF72F3}" destId="{18749078-764E-4509-9FA1-66B7FD577F59}" srcOrd="0" destOrd="0" presId="urn:microsoft.com/office/officeart/2005/8/layout/radial4"/>
    <dgm:cxn modelId="{AED769B1-5986-45B2-B23A-CCD49537311A}" type="presOf" srcId="{B8803DA0-0523-4036-A859-4B51E865B799}" destId="{62682E2B-F574-454B-87CA-12E92124E2EB}" srcOrd="0" destOrd="0" presId="urn:microsoft.com/office/officeart/2005/8/layout/radial4"/>
    <dgm:cxn modelId="{FF4265DA-B1EA-4B6A-96D0-63951BC81D7A}" type="presOf" srcId="{0E4B0699-032C-4B62-83DE-D94BD1BB261B}" destId="{5048226E-C552-4392-867D-7B9F1D79092C}" srcOrd="0" destOrd="0" presId="urn:microsoft.com/office/officeart/2005/8/layout/radial4"/>
    <dgm:cxn modelId="{9DBF8D78-49BE-4EC3-AAFF-1E4CFACD7F5F}" type="presOf" srcId="{F6531EBE-CA05-40C8-B49B-3C7C9E19448A}" destId="{8D111D93-8FD5-4282-ABDB-6462330324BA}" srcOrd="0" destOrd="0" presId="urn:microsoft.com/office/officeart/2005/8/layout/radial4"/>
    <dgm:cxn modelId="{8465B5BF-66B4-46A6-8A4B-7EBB8C6A17E9}" type="presOf" srcId="{ECBF4BD4-A7A7-4CCF-B8F7-82C366A3CDC1}" destId="{85F2D9E7-2B6F-4F83-AB39-168CEE470A4C}" srcOrd="0" destOrd="0" presId="urn:microsoft.com/office/officeart/2005/8/layout/radial4"/>
    <dgm:cxn modelId="{5093792B-045A-49F1-87D0-81AB0689F408}" type="presOf" srcId="{054BDCCD-0BAA-4203-85BC-9E64A076A9A1}" destId="{EB0E781C-768B-4D7F-BA76-700A5B9A66FB}" srcOrd="0" destOrd="0" presId="urn:microsoft.com/office/officeart/2005/8/layout/radial4"/>
    <dgm:cxn modelId="{98E02E02-8153-4C7A-AF3D-16305C92A8DB}" srcId="{BC0258AA-2C32-4A2C-A6BC-9B678EDA2967}" destId="{26127A79-19D1-489B-A3FB-3C2ACA838D05}" srcOrd="3" destOrd="0" parTransId="{054BDCCD-0BAA-4203-85BC-9E64A076A9A1}" sibTransId="{9B9498E2-5806-4ACB-903C-0B1759D87489}"/>
    <dgm:cxn modelId="{8DB5DB07-875A-4B45-B401-91A7BE8C73D9}" type="presOf" srcId="{BC0258AA-2C32-4A2C-A6BC-9B678EDA2967}" destId="{7679AF46-C0A0-4D50-B0E5-437285AED402}" srcOrd="0" destOrd="0" presId="urn:microsoft.com/office/officeart/2005/8/layout/radial4"/>
    <dgm:cxn modelId="{94DBE725-2C4C-4203-8C9C-9707B3FC63B2}" type="presOf" srcId="{26127A79-19D1-489B-A3FB-3C2ACA838D05}" destId="{6351527A-A1ED-43AF-BB0E-AD9AC0750E13}" srcOrd="0" destOrd="0" presId="urn:microsoft.com/office/officeart/2005/8/layout/radial4"/>
    <dgm:cxn modelId="{AF09C310-E4EB-428A-9406-3555FFA0AA13}" type="presOf" srcId="{EDB6B943-18EC-42F1-B066-E940AD38BE16}" destId="{F53FB07C-55A2-4269-9AC7-C91FEF295070}" srcOrd="0" destOrd="0" presId="urn:microsoft.com/office/officeart/2005/8/layout/radial4"/>
    <dgm:cxn modelId="{0E31EF1F-9522-42B9-8069-F1CD08E829B6}" srcId="{BC0258AA-2C32-4A2C-A6BC-9B678EDA2967}" destId="{D9B01BB7-A3C5-401E-AC8F-72BA37236C69}" srcOrd="5" destOrd="0" parTransId="{667953CB-5389-4D21-9E7D-58EE76C1FA4F}" sibTransId="{AC721940-C39A-4A4A-AE7C-6F589B417F19}"/>
    <dgm:cxn modelId="{83D3BAA4-DAAA-4A70-AA41-D35381099190}" srcId="{BC0258AA-2C32-4A2C-A6BC-9B678EDA2967}" destId="{EDB6B943-18EC-42F1-B066-E940AD38BE16}" srcOrd="6" destOrd="0" parTransId="{EEEBE94F-4721-40C2-9455-9CE11AA88C3D}" sibTransId="{49E6ECA5-6EAC-4671-913D-5699A0DC1ACC}"/>
    <dgm:cxn modelId="{D00B68FC-0CA1-481A-A97A-F002670CD2F7}" srcId="{BC0258AA-2C32-4A2C-A6BC-9B678EDA2967}" destId="{F6531EBE-CA05-40C8-B49B-3C7C9E19448A}" srcOrd="2" destOrd="0" parTransId="{ECBF4BD4-A7A7-4CCF-B8F7-82C366A3CDC1}" sibTransId="{8850CC8E-0DC1-4AAD-BFAC-032B96CCAE61}"/>
    <dgm:cxn modelId="{ED183E7E-40A5-4DA3-B0AA-B047A80A8A77}" srcId="{BC0258AA-2C32-4A2C-A6BC-9B678EDA2967}" destId="{0E4B0699-032C-4B62-83DE-D94BD1BB261B}" srcOrd="4" destOrd="0" parTransId="{0812E194-F88F-4745-BE2E-EFB718B1EE21}" sibTransId="{2D3A0A85-6111-41D8-BB99-D95F82949FC9}"/>
    <dgm:cxn modelId="{9F7346C7-92AD-4BF5-993F-EDD0CC914694}" type="presOf" srcId="{FAA13AF1-21B7-4164-B507-93653432C915}" destId="{8E2270C0-D62D-4C81-9A26-B49A75B33ACC}" srcOrd="0" destOrd="0" presId="urn:microsoft.com/office/officeart/2005/8/layout/radial4"/>
    <dgm:cxn modelId="{94158BF9-EEB1-46CB-B52B-06EE6D2FC830}" type="presParOf" srcId="{62682E2B-F574-454B-87CA-12E92124E2EB}" destId="{7679AF46-C0A0-4D50-B0E5-437285AED402}" srcOrd="0" destOrd="0" presId="urn:microsoft.com/office/officeart/2005/8/layout/radial4"/>
    <dgm:cxn modelId="{0FECFCAF-4BB3-41AF-8182-7BA5DE9533B6}" type="presParOf" srcId="{62682E2B-F574-454B-87CA-12E92124E2EB}" destId="{8833A746-A84E-4D8D-844B-2E6AC000C644}" srcOrd="1" destOrd="0" presId="urn:microsoft.com/office/officeart/2005/8/layout/radial4"/>
    <dgm:cxn modelId="{19268552-33A6-4CB6-8249-F2123AB04992}" type="presParOf" srcId="{62682E2B-F574-454B-87CA-12E92124E2EB}" destId="{B5349767-8220-4670-AFB4-10F0D6D41DF2}" srcOrd="2" destOrd="0" presId="urn:microsoft.com/office/officeart/2005/8/layout/radial4"/>
    <dgm:cxn modelId="{6FECD0FE-CEF4-4C84-90D6-2113FF800D9B}" type="presParOf" srcId="{62682E2B-F574-454B-87CA-12E92124E2EB}" destId="{65C1B492-C5EF-4945-B970-FF68D89C8D5F}" srcOrd="3" destOrd="0" presId="urn:microsoft.com/office/officeart/2005/8/layout/radial4"/>
    <dgm:cxn modelId="{297A4331-B3C4-4859-982E-4867EFBEE3E9}" type="presParOf" srcId="{62682E2B-F574-454B-87CA-12E92124E2EB}" destId="{18749078-764E-4509-9FA1-66B7FD577F59}" srcOrd="4" destOrd="0" presId="urn:microsoft.com/office/officeart/2005/8/layout/radial4"/>
    <dgm:cxn modelId="{BE315823-D69D-408C-A7AE-71B16B945EEE}" type="presParOf" srcId="{62682E2B-F574-454B-87CA-12E92124E2EB}" destId="{85F2D9E7-2B6F-4F83-AB39-168CEE470A4C}" srcOrd="5" destOrd="0" presId="urn:microsoft.com/office/officeart/2005/8/layout/radial4"/>
    <dgm:cxn modelId="{AD614F45-EBE4-4D9A-B9B2-1E6005D3E304}" type="presParOf" srcId="{62682E2B-F574-454B-87CA-12E92124E2EB}" destId="{8D111D93-8FD5-4282-ABDB-6462330324BA}" srcOrd="6" destOrd="0" presId="urn:microsoft.com/office/officeart/2005/8/layout/radial4"/>
    <dgm:cxn modelId="{6C6C2488-AB5B-4B83-ABEF-7F1E71E15596}" type="presParOf" srcId="{62682E2B-F574-454B-87CA-12E92124E2EB}" destId="{EB0E781C-768B-4D7F-BA76-700A5B9A66FB}" srcOrd="7" destOrd="0" presId="urn:microsoft.com/office/officeart/2005/8/layout/radial4"/>
    <dgm:cxn modelId="{0A6BE038-29B7-4D63-9DC7-C73328A69C50}" type="presParOf" srcId="{62682E2B-F574-454B-87CA-12E92124E2EB}" destId="{6351527A-A1ED-43AF-BB0E-AD9AC0750E13}" srcOrd="8" destOrd="0" presId="urn:microsoft.com/office/officeart/2005/8/layout/radial4"/>
    <dgm:cxn modelId="{9620E8A1-A2BB-46C3-91DB-11C0007E0457}" type="presParOf" srcId="{62682E2B-F574-454B-87CA-12E92124E2EB}" destId="{F9037481-13A5-4DE6-A50E-72875EDC8381}" srcOrd="9" destOrd="0" presId="urn:microsoft.com/office/officeart/2005/8/layout/radial4"/>
    <dgm:cxn modelId="{A72B8C3A-D49F-42F1-8AFC-A700A84FEF02}" type="presParOf" srcId="{62682E2B-F574-454B-87CA-12E92124E2EB}" destId="{5048226E-C552-4392-867D-7B9F1D79092C}" srcOrd="10" destOrd="0" presId="urn:microsoft.com/office/officeart/2005/8/layout/radial4"/>
    <dgm:cxn modelId="{D5C9C16B-9E55-4281-9DB4-F699B570C9EE}" type="presParOf" srcId="{62682E2B-F574-454B-87CA-12E92124E2EB}" destId="{82A8A0AE-8EC6-40A1-A7C8-DB9CED245B6C}" srcOrd="11" destOrd="0" presId="urn:microsoft.com/office/officeart/2005/8/layout/radial4"/>
    <dgm:cxn modelId="{7B335902-8F52-4B03-9D2E-B4647E50BE86}" type="presParOf" srcId="{62682E2B-F574-454B-87CA-12E92124E2EB}" destId="{56EB0064-BF1D-4161-B0DD-473391C81A24}" srcOrd="12" destOrd="0" presId="urn:microsoft.com/office/officeart/2005/8/layout/radial4"/>
    <dgm:cxn modelId="{B5DC1B7D-40B8-4803-BE51-C7B922C722E1}" type="presParOf" srcId="{62682E2B-F574-454B-87CA-12E92124E2EB}" destId="{0D5711E7-DB2C-494E-96DC-3C576ACC84D9}" srcOrd="13" destOrd="0" presId="urn:microsoft.com/office/officeart/2005/8/layout/radial4"/>
    <dgm:cxn modelId="{9784E606-EAD3-4433-B8AD-0D358636058F}" type="presParOf" srcId="{62682E2B-F574-454B-87CA-12E92124E2EB}" destId="{F53FB07C-55A2-4269-9AC7-C91FEF295070}" srcOrd="14" destOrd="0" presId="urn:microsoft.com/office/officeart/2005/8/layout/radial4"/>
    <dgm:cxn modelId="{CC903FFF-3A4E-4C87-83FF-D6B40D252951}" type="presParOf" srcId="{62682E2B-F574-454B-87CA-12E92124E2EB}" destId="{83A375B0-1188-48D4-9488-F92BAF80274A}" srcOrd="15" destOrd="0" presId="urn:microsoft.com/office/officeart/2005/8/layout/radial4"/>
    <dgm:cxn modelId="{CFD88A43-586A-40F9-AE4B-9C55139352CB}" type="presParOf" srcId="{62682E2B-F574-454B-87CA-12E92124E2EB}" destId="{8E2270C0-D62D-4C81-9A26-B49A75B33ACC}" srcOrd="1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6E0495E-62B6-42BE-8BAE-47AB0E3FF21C}" type="doc">
      <dgm:prSet loTypeId="urn:microsoft.com/office/officeart/2011/layout/Tab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E2CFF2B-AAA6-4BB0-8422-75267A74EDF4}">
      <dgm:prSet phldrT="[Text]" custT="1"/>
      <dgm:spPr>
        <a:solidFill>
          <a:srgbClr val="AE2573"/>
        </a:solidFill>
      </dgm:spPr>
      <dgm:t>
        <a:bodyPr/>
        <a:lstStyle/>
        <a:p>
          <a:pPr algn="ctr"/>
          <a:r>
            <a:rPr lang="en-GB" sz="4000" b="1" dirty="0">
              <a:latin typeface="Arial" panose="020B0604020202020204" pitchFamily="34" charset="0"/>
              <a:cs typeface="Arial" panose="020B0604020202020204" pitchFamily="34" charset="0"/>
            </a:rPr>
            <a:t>NPL1</a:t>
          </a:r>
          <a:endParaRPr lang="en-GB" sz="5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326E03B-A683-48B3-B44D-D4C18764C631}" type="parTrans" cxnId="{C8F85DB2-BEAE-4C5E-A7B8-680887E66621}">
      <dgm:prSet/>
      <dgm:spPr/>
      <dgm:t>
        <a:bodyPr/>
        <a:lstStyle/>
        <a:p>
          <a:pPr algn="l"/>
          <a:endParaRPr lang="en-GB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2E13F5A-E2BA-4DFA-B3F8-89089E1E8E49}" type="sibTrans" cxnId="{C8F85DB2-BEAE-4C5E-A7B8-680887E66621}">
      <dgm:prSet/>
      <dgm:spPr/>
      <dgm:t>
        <a:bodyPr/>
        <a:lstStyle/>
        <a:p>
          <a:pPr algn="l"/>
          <a:endParaRPr lang="en-GB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072DBEC-7889-4AA9-B8A3-5945BDD358AF}">
      <dgm:prSet phldrT="[Text]" custT="1"/>
      <dgm:spPr/>
      <dgm:t>
        <a:bodyPr anchor="ctr"/>
        <a:lstStyle/>
        <a:p>
          <a:pPr algn="l">
            <a:spcAft>
              <a:spcPts val="600"/>
            </a:spcAft>
          </a:pPr>
          <a:r>
            <a:rPr lang="en-GB" sz="2400" b="1" dirty="0">
              <a:solidFill>
                <a:srgbClr val="0072CE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Applying to join the Performers List for the first time </a:t>
          </a:r>
          <a:endParaRPr lang="en-GB" sz="2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D14B9CA-B70E-4FAD-8090-9BE321E1280E}" type="parTrans" cxnId="{5D5F0624-1B36-4157-8A96-5C814E356735}">
      <dgm:prSet/>
      <dgm:spPr/>
      <dgm:t>
        <a:bodyPr/>
        <a:lstStyle/>
        <a:p>
          <a:pPr algn="l"/>
          <a:endParaRPr lang="en-GB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3ECBE5E-F40E-4FCD-A600-22F57861DC3F}" type="sibTrans" cxnId="{5D5F0624-1B36-4157-8A96-5C814E356735}">
      <dgm:prSet/>
      <dgm:spPr/>
      <dgm:t>
        <a:bodyPr/>
        <a:lstStyle/>
        <a:p>
          <a:pPr algn="l"/>
          <a:endParaRPr lang="en-GB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AAAB4FD-E42E-4685-AC45-42B424FD17DC}">
      <dgm:prSet phldrT="[Text]" custT="1"/>
      <dgm:spPr>
        <a:solidFill>
          <a:srgbClr val="AE2573"/>
        </a:solidFill>
      </dgm:spPr>
      <dgm:t>
        <a:bodyPr/>
        <a:lstStyle/>
        <a:p>
          <a:pPr algn="ctr"/>
          <a:r>
            <a:rPr lang="en-GB" sz="4000" b="1" dirty="0">
              <a:latin typeface="Arial" panose="020B0604020202020204" pitchFamily="34" charset="0"/>
              <a:cs typeface="Arial" panose="020B0604020202020204" pitchFamily="34" charset="0"/>
            </a:rPr>
            <a:t>NPL2</a:t>
          </a:r>
        </a:p>
      </dgm:t>
    </dgm:pt>
    <dgm:pt modelId="{8087F67C-5D60-4B5F-8A0B-D4E621E1F2F2}" type="parTrans" cxnId="{AFDC5BFA-49FE-4D9F-9E4B-A1378891C62C}">
      <dgm:prSet/>
      <dgm:spPr/>
      <dgm:t>
        <a:bodyPr/>
        <a:lstStyle/>
        <a:p>
          <a:pPr algn="l"/>
          <a:endParaRPr lang="en-GB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6AC48D0-BD7C-4C86-8AEF-F25507EE18EE}" type="sibTrans" cxnId="{AFDC5BFA-49FE-4D9F-9E4B-A1378891C62C}">
      <dgm:prSet/>
      <dgm:spPr/>
      <dgm:t>
        <a:bodyPr/>
        <a:lstStyle/>
        <a:p>
          <a:pPr algn="l"/>
          <a:endParaRPr lang="en-GB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37967FA-FD1F-43A7-84D1-E2320435DA33}">
      <dgm:prSet phldrT="[Text]" custT="1"/>
      <dgm:spPr/>
      <dgm:t>
        <a:bodyPr anchor="ctr"/>
        <a:lstStyle/>
        <a:p>
          <a:pPr algn="l"/>
          <a:r>
            <a:rPr lang="en-GB" sz="2400" b="1" dirty="0">
              <a:solidFill>
                <a:srgbClr val="0072CE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Moving to a different NHS England team</a:t>
          </a:r>
          <a:endParaRPr lang="en-GB" sz="2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3D6A445-D79F-45B3-87EC-87EB5492F586}" type="parTrans" cxnId="{AAA8BF77-35AE-472C-80B3-A066B3EB4084}">
      <dgm:prSet/>
      <dgm:spPr/>
      <dgm:t>
        <a:bodyPr/>
        <a:lstStyle/>
        <a:p>
          <a:pPr algn="l"/>
          <a:endParaRPr lang="en-GB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06B051E-5157-484E-A39B-4A27C31121C0}" type="sibTrans" cxnId="{AAA8BF77-35AE-472C-80B3-A066B3EB4084}">
      <dgm:prSet/>
      <dgm:spPr/>
      <dgm:t>
        <a:bodyPr/>
        <a:lstStyle/>
        <a:p>
          <a:pPr algn="l"/>
          <a:endParaRPr lang="en-GB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D33B4CA-12BA-4713-9590-FEE3AE57FADD}">
      <dgm:prSet phldrT="[Text]" custT="1"/>
      <dgm:spPr>
        <a:solidFill>
          <a:srgbClr val="AE2573"/>
        </a:solidFill>
      </dgm:spPr>
      <dgm:t>
        <a:bodyPr/>
        <a:lstStyle/>
        <a:p>
          <a:pPr algn="ctr"/>
          <a:r>
            <a:rPr lang="en-GB" sz="4000" b="1" dirty="0">
              <a:latin typeface="Arial" panose="020B0604020202020204" pitchFamily="34" charset="0"/>
              <a:cs typeface="Arial" panose="020B0604020202020204" pitchFamily="34" charset="0"/>
            </a:rPr>
            <a:t>NPL3</a:t>
          </a:r>
          <a:endParaRPr lang="en-GB" sz="5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00E78C6-757E-4DFE-A47C-1196D9D90107}" type="parTrans" cxnId="{8AB1E0C9-D0F7-40D6-B00A-7CF0022E05F4}">
      <dgm:prSet/>
      <dgm:spPr/>
      <dgm:t>
        <a:bodyPr/>
        <a:lstStyle/>
        <a:p>
          <a:pPr algn="l"/>
          <a:endParaRPr lang="en-GB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2031793-0B7A-4BA4-B9AB-55B5AE9EBB10}" type="sibTrans" cxnId="{8AB1E0C9-D0F7-40D6-B00A-7CF0022E05F4}">
      <dgm:prSet/>
      <dgm:spPr/>
      <dgm:t>
        <a:bodyPr/>
        <a:lstStyle/>
        <a:p>
          <a:pPr algn="l"/>
          <a:endParaRPr lang="en-GB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FF5CFF8-7023-4C4A-8069-31DDC5695A0B}">
      <dgm:prSet phldrT="[Text]" custT="1"/>
      <dgm:spPr/>
      <dgm:t>
        <a:bodyPr anchor="ctr"/>
        <a:lstStyle/>
        <a:p>
          <a:pPr algn="l"/>
          <a:r>
            <a:rPr lang="en-GB" sz="2400" b="1" dirty="0">
              <a:solidFill>
                <a:srgbClr val="0072CE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Change of circumstance or status (name, address, status or practice within same locality)</a:t>
          </a:r>
          <a:endParaRPr lang="en-GB" sz="2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7152735-235F-4965-817E-0CB0A941992C}" type="parTrans" cxnId="{E6A7F728-DFD7-4496-A5F6-93BB7B7DD8C4}">
      <dgm:prSet/>
      <dgm:spPr/>
      <dgm:t>
        <a:bodyPr/>
        <a:lstStyle/>
        <a:p>
          <a:pPr algn="l"/>
          <a:endParaRPr lang="en-GB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593B3B6-D8C2-4DB2-A29C-C1FC5F529C02}" type="sibTrans" cxnId="{E6A7F728-DFD7-4496-A5F6-93BB7B7DD8C4}">
      <dgm:prSet/>
      <dgm:spPr/>
      <dgm:t>
        <a:bodyPr/>
        <a:lstStyle/>
        <a:p>
          <a:pPr algn="l"/>
          <a:endParaRPr lang="en-GB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3A22DFA-E7A3-4DD1-B9A7-4721A68B0780}" type="pres">
      <dgm:prSet presAssocID="{16E0495E-62B6-42BE-8BAE-47AB0E3FF21C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</dgm:pt>
    <dgm:pt modelId="{A99C9D86-23B7-4D6A-8D2A-9D9201C0E3E1}" type="pres">
      <dgm:prSet presAssocID="{6E2CFF2B-AAA6-4BB0-8422-75267A74EDF4}" presName="composite" presStyleCnt="0"/>
      <dgm:spPr/>
    </dgm:pt>
    <dgm:pt modelId="{AF124A18-9BC2-413F-84F5-6471C6C1B8A4}" type="pres">
      <dgm:prSet presAssocID="{6E2CFF2B-AAA6-4BB0-8422-75267A74EDF4}" presName="FirstChild" presStyleLbl="revTx" presStyleIdx="0" presStyleCnt="3" custScaleY="75802" custLinFactNeighborX="220">
        <dgm:presLayoutVars>
          <dgm:chMax val="0"/>
          <dgm:chPref val="0"/>
          <dgm:bulletEnabled val="1"/>
        </dgm:presLayoutVars>
      </dgm:prSet>
      <dgm:spPr/>
    </dgm:pt>
    <dgm:pt modelId="{D4199890-EE84-4B3B-BF7F-4FB6CB8940C0}" type="pres">
      <dgm:prSet presAssocID="{6E2CFF2B-AAA6-4BB0-8422-75267A74EDF4}" presName="Parent" presStyleLbl="alignNode1" presStyleIdx="0" presStyleCnt="3" custScaleX="83818" custScaleY="62629">
        <dgm:presLayoutVars>
          <dgm:chMax val="3"/>
          <dgm:chPref val="3"/>
          <dgm:bulletEnabled val="1"/>
        </dgm:presLayoutVars>
      </dgm:prSet>
      <dgm:spPr/>
    </dgm:pt>
    <dgm:pt modelId="{7CD1117D-B577-4015-803E-28C08B7EAD54}" type="pres">
      <dgm:prSet presAssocID="{6E2CFF2B-AAA6-4BB0-8422-75267A74EDF4}" presName="Accent" presStyleLbl="parChTrans1D1" presStyleIdx="0" presStyleCnt="3" custLinFactY="-400000" custLinFactNeighborY="-446667"/>
      <dgm:spPr>
        <a:ln w="38100">
          <a:solidFill>
            <a:srgbClr val="0072CE"/>
          </a:solidFill>
        </a:ln>
      </dgm:spPr>
    </dgm:pt>
    <dgm:pt modelId="{6F17BC6B-3FBC-42F8-BE52-339722813664}" type="pres">
      <dgm:prSet presAssocID="{F2E13F5A-E2BA-4DFA-B3F8-89089E1E8E49}" presName="sibTrans" presStyleCnt="0"/>
      <dgm:spPr/>
    </dgm:pt>
    <dgm:pt modelId="{F6807866-8309-42DA-BBEE-D95AEC75D80B}" type="pres">
      <dgm:prSet presAssocID="{BAAAB4FD-E42E-4685-AC45-42B424FD17DC}" presName="composite" presStyleCnt="0"/>
      <dgm:spPr/>
    </dgm:pt>
    <dgm:pt modelId="{232A0F8E-A181-4D59-83CE-289C7C3519FB}" type="pres">
      <dgm:prSet presAssocID="{BAAAB4FD-E42E-4685-AC45-42B424FD17DC}" presName="FirstChild" presStyleLbl="revTx" presStyleIdx="1" presStyleCnt="3" custScaleY="71313" custLinFactNeighborX="0" custLinFactNeighborY="-12154">
        <dgm:presLayoutVars>
          <dgm:chMax val="0"/>
          <dgm:chPref val="0"/>
          <dgm:bulletEnabled val="1"/>
        </dgm:presLayoutVars>
      </dgm:prSet>
      <dgm:spPr/>
    </dgm:pt>
    <dgm:pt modelId="{642E7430-C720-447F-AB68-8B989399BF61}" type="pres">
      <dgm:prSet presAssocID="{BAAAB4FD-E42E-4685-AC45-42B424FD17DC}" presName="Parent" presStyleLbl="alignNode1" presStyleIdx="1" presStyleCnt="3" custScaleX="83818" custScaleY="62629" custLinFactNeighborY="-10915">
        <dgm:presLayoutVars>
          <dgm:chMax val="3"/>
          <dgm:chPref val="3"/>
          <dgm:bulletEnabled val="1"/>
        </dgm:presLayoutVars>
      </dgm:prSet>
      <dgm:spPr/>
    </dgm:pt>
    <dgm:pt modelId="{3034A5DB-4645-404B-A026-E84BB6680270}" type="pres">
      <dgm:prSet presAssocID="{BAAAB4FD-E42E-4685-AC45-42B424FD17DC}" presName="Accent" presStyleLbl="parChTrans1D1" presStyleIdx="1" presStyleCnt="3" custLinFactY="-698842" custLinFactNeighborY="-700000"/>
      <dgm:spPr>
        <a:ln w="38100">
          <a:solidFill>
            <a:srgbClr val="0072CE"/>
          </a:solidFill>
        </a:ln>
      </dgm:spPr>
    </dgm:pt>
    <dgm:pt modelId="{EF4BD72F-A194-4226-A502-91B21BA8BD32}" type="pres">
      <dgm:prSet presAssocID="{F6AC48D0-BD7C-4C86-8AEF-F25507EE18EE}" presName="sibTrans" presStyleCnt="0"/>
      <dgm:spPr/>
    </dgm:pt>
    <dgm:pt modelId="{351127AA-C984-44E6-97E3-49AB43B13EC2}" type="pres">
      <dgm:prSet presAssocID="{FD33B4CA-12BA-4713-9590-FEE3AE57FADD}" presName="composite" presStyleCnt="0"/>
      <dgm:spPr/>
    </dgm:pt>
    <dgm:pt modelId="{4E270DEC-63D9-4676-82F9-6439BB36E6E0}" type="pres">
      <dgm:prSet presAssocID="{FD33B4CA-12BA-4713-9590-FEE3AE57FADD}" presName="FirstChild" presStyleLbl="revTx" presStyleIdx="2" presStyleCnt="3" custScaleY="63929" custLinFactNeighborY="-17507">
        <dgm:presLayoutVars>
          <dgm:chMax val="0"/>
          <dgm:chPref val="0"/>
          <dgm:bulletEnabled val="1"/>
        </dgm:presLayoutVars>
      </dgm:prSet>
      <dgm:spPr/>
    </dgm:pt>
    <dgm:pt modelId="{5A547A6B-8ADA-44B0-B8B5-395ECA3791DA}" type="pres">
      <dgm:prSet presAssocID="{FD33B4CA-12BA-4713-9590-FEE3AE57FADD}" presName="Parent" presStyleLbl="alignNode1" presStyleIdx="2" presStyleCnt="3" custScaleX="83818" custScaleY="62629" custLinFactNeighborY="-18114">
        <dgm:presLayoutVars>
          <dgm:chMax val="3"/>
          <dgm:chPref val="3"/>
          <dgm:bulletEnabled val="1"/>
        </dgm:presLayoutVars>
      </dgm:prSet>
      <dgm:spPr/>
    </dgm:pt>
    <dgm:pt modelId="{7F2D8551-7021-4899-9408-8EE78AE7F893}" type="pres">
      <dgm:prSet presAssocID="{FD33B4CA-12BA-4713-9590-FEE3AE57FADD}" presName="Accent" presStyleLbl="parChTrans1D1" presStyleIdx="2" presStyleCnt="3" custLinFactY="-866951" custLinFactNeighborY="-900000"/>
      <dgm:spPr>
        <a:ln w="38100">
          <a:solidFill>
            <a:srgbClr val="0072CE"/>
          </a:solidFill>
        </a:ln>
      </dgm:spPr>
    </dgm:pt>
  </dgm:ptLst>
  <dgm:cxnLst>
    <dgm:cxn modelId="{8AB1E0C9-D0F7-40D6-B00A-7CF0022E05F4}" srcId="{16E0495E-62B6-42BE-8BAE-47AB0E3FF21C}" destId="{FD33B4CA-12BA-4713-9590-FEE3AE57FADD}" srcOrd="2" destOrd="0" parTransId="{A00E78C6-757E-4DFE-A47C-1196D9D90107}" sibTransId="{92031793-0B7A-4BA4-B9AB-55B5AE9EBB10}"/>
    <dgm:cxn modelId="{5D5F0624-1B36-4157-8A96-5C814E356735}" srcId="{6E2CFF2B-AAA6-4BB0-8422-75267A74EDF4}" destId="{5072DBEC-7889-4AA9-B8A3-5945BDD358AF}" srcOrd="0" destOrd="0" parTransId="{AD14B9CA-B70E-4FAD-8090-9BE321E1280E}" sibTransId="{83ECBE5E-F40E-4FCD-A600-22F57861DC3F}"/>
    <dgm:cxn modelId="{B963456E-0767-4B8F-963A-505517DFAF38}" type="presOf" srcId="{BFF5CFF8-7023-4C4A-8069-31DDC5695A0B}" destId="{4E270DEC-63D9-4676-82F9-6439BB36E6E0}" srcOrd="0" destOrd="0" presId="urn:microsoft.com/office/officeart/2011/layout/TabList"/>
    <dgm:cxn modelId="{BD589C10-29F0-487B-BB67-DA1BF55620B9}" type="presOf" srcId="{6E2CFF2B-AAA6-4BB0-8422-75267A74EDF4}" destId="{D4199890-EE84-4B3B-BF7F-4FB6CB8940C0}" srcOrd="0" destOrd="0" presId="urn:microsoft.com/office/officeart/2011/layout/TabList"/>
    <dgm:cxn modelId="{E6A7F728-DFD7-4496-A5F6-93BB7B7DD8C4}" srcId="{FD33B4CA-12BA-4713-9590-FEE3AE57FADD}" destId="{BFF5CFF8-7023-4C4A-8069-31DDC5695A0B}" srcOrd="0" destOrd="0" parTransId="{97152735-235F-4965-817E-0CB0A941992C}" sibTransId="{B593B3B6-D8C2-4DB2-A29C-C1FC5F529C02}"/>
    <dgm:cxn modelId="{FC46844A-4C82-4722-956C-10B8CFD74A5C}" type="presOf" srcId="{16E0495E-62B6-42BE-8BAE-47AB0E3FF21C}" destId="{23A22DFA-E7A3-4DD1-B9A7-4721A68B0780}" srcOrd="0" destOrd="0" presId="urn:microsoft.com/office/officeart/2011/layout/TabList"/>
    <dgm:cxn modelId="{8265A29B-631C-46A5-B1A8-6357BD22712D}" type="presOf" srcId="{5072DBEC-7889-4AA9-B8A3-5945BDD358AF}" destId="{AF124A18-9BC2-413F-84F5-6471C6C1B8A4}" srcOrd="0" destOrd="0" presId="urn:microsoft.com/office/officeart/2011/layout/TabList"/>
    <dgm:cxn modelId="{AFDC5BFA-49FE-4D9F-9E4B-A1378891C62C}" srcId="{16E0495E-62B6-42BE-8BAE-47AB0E3FF21C}" destId="{BAAAB4FD-E42E-4685-AC45-42B424FD17DC}" srcOrd="1" destOrd="0" parTransId="{8087F67C-5D60-4B5F-8A0B-D4E621E1F2F2}" sibTransId="{F6AC48D0-BD7C-4C86-8AEF-F25507EE18EE}"/>
    <dgm:cxn modelId="{2A518658-6ABD-4516-929E-6C452C188D7A}" type="presOf" srcId="{FD33B4CA-12BA-4713-9590-FEE3AE57FADD}" destId="{5A547A6B-8ADA-44B0-B8B5-395ECA3791DA}" srcOrd="0" destOrd="0" presId="urn:microsoft.com/office/officeart/2011/layout/TabList"/>
    <dgm:cxn modelId="{349BA367-9DC4-4316-B071-81672D82E5FC}" type="presOf" srcId="{BAAAB4FD-E42E-4685-AC45-42B424FD17DC}" destId="{642E7430-C720-447F-AB68-8B989399BF61}" srcOrd="0" destOrd="0" presId="urn:microsoft.com/office/officeart/2011/layout/TabList"/>
    <dgm:cxn modelId="{C8F85DB2-BEAE-4C5E-A7B8-680887E66621}" srcId="{16E0495E-62B6-42BE-8BAE-47AB0E3FF21C}" destId="{6E2CFF2B-AAA6-4BB0-8422-75267A74EDF4}" srcOrd="0" destOrd="0" parTransId="{8326E03B-A683-48B3-B44D-D4C18764C631}" sibTransId="{F2E13F5A-E2BA-4DFA-B3F8-89089E1E8E49}"/>
    <dgm:cxn modelId="{9830EA43-4094-4B22-AA35-7621ADCF4F10}" type="presOf" srcId="{D37967FA-FD1F-43A7-84D1-E2320435DA33}" destId="{232A0F8E-A181-4D59-83CE-289C7C3519FB}" srcOrd="0" destOrd="0" presId="urn:microsoft.com/office/officeart/2011/layout/TabList"/>
    <dgm:cxn modelId="{AAA8BF77-35AE-472C-80B3-A066B3EB4084}" srcId="{BAAAB4FD-E42E-4685-AC45-42B424FD17DC}" destId="{D37967FA-FD1F-43A7-84D1-E2320435DA33}" srcOrd="0" destOrd="0" parTransId="{13D6A445-D79F-45B3-87EC-87EB5492F586}" sibTransId="{706B051E-5157-484E-A39B-4A27C31121C0}"/>
    <dgm:cxn modelId="{32F6F5B7-CF39-4094-A299-41FD365013DA}" type="presParOf" srcId="{23A22DFA-E7A3-4DD1-B9A7-4721A68B0780}" destId="{A99C9D86-23B7-4D6A-8D2A-9D9201C0E3E1}" srcOrd="0" destOrd="0" presId="urn:microsoft.com/office/officeart/2011/layout/TabList"/>
    <dgm:cxn modelId="{B3F4730C-A3B6-488C-82C2-2D662ECC3ED5}" type="presParOf" srcId="{A99C9D86-23B7-4D6A-8D2A-9D9201C0E3E1}" destId="{AF124A18-9BC2-413F-84F5-6471C6C1B8A4}" srcOrd="0" destOrd="0" presId="urn:microsoft.com/office/officeart/2011/layout/TabList"/>
    <dgm:cxn modelId="{819068E1-16B0-400B-8001-716A4DD65601}" type="presParOf" srcId="{A99C9D86-23B7-4D6A-8D2A-9D9201C0E3E1}" destId="{D4199890-EE84-4B3B-BF7F-4FB6CB8940C0}" srcOrd="1" destOrd="0" presId="urn:microsoft.com/office/officeart/2011/layout/TabList"/>
    <dgm:cxn modelId="{126FC421-C8D1-4426-9CCF-AB827BF41BFE}" type="presParOf" srcId="{A99C9D86-23B7-4D6A-8D2A-9D9201C0E3E1}" destId="{7CD1117D-B577-4015-803E-28C08B7EAD54}" srcOrd="2" destOrd="0" presId="urn:microsoft.com/office/officeart/2011/layout/TabList"/>
    <dgm:cxn modelId="{F738D5C8-108A-43D5-893D-477EE89BADC6}" type="presParOf" srcId="{23A22DFA-E7A3-4DD1-B9A7-4721A68B0780}" destId="{6F17BC6B-3FBC-42F8-BE52-339722813664}" srcOrd="1" destOrd="0" presId="urn:microsoft.com/office/officeart/2011/layout/TabList"/>
    <dgm:cxn modelId="{DF34A742-48E0-475D-8843-3A5562913532}" type="presParOf" srcId="{23A22DFA-E7A3-4DD1-B9A7-4721A68B0780}" destId="{F6807866-8309-42DA-BBEE-D95AEC75D80B}" srcOrd="2" destOrd="0" presId="urn:microsoft.com/office/officeart/2011/layout/TabList"/>
    <dgm:cxn modelId="{EE07BB1E-9756-44B7-8A77-E2565523E0E3}" type="presParOf" srcId="{F6807866-8309-42DA-BBEE-D95AEC75D80B}" destId="{232A0F8E-A181-4D59-83CE-289C7C3519FB}" srcOrd="0" destOrd="0" presId="urn:microsoft.com/office/officeart/2011/layout/TabList"/>
    <dgm:cxn modelId="{0E480D61-E45D-43BE-92DC-45E64BF33597}" type="presParOf" srcId="{F6807866-8309-42DA-BBEE-D95AEC75D80B}" destId="{642E7430-C720-447F-AB68-8B989399BF61}" srcOrd="1" destOrd="0" presId="urn:microsoft.com/office/officeart/2011/layout/TabList"/>
    <dgm:cxn modelId="{71A0D029-4C1D-450F-A872-F4AEEE0ACCCC}" type="presParOf" srcId="{F6807866-8309-42DA-BBEE-D95AEC75D80B}" destId="{3034A5DB-4645-404B-A026-E84BB6680270}" srcOrd="2" destOrd="0" presId="urn:microsoft.com/office/officeart/2011/layout/TabList"/>
    <dgm:cxn modelId="{6E95CB3D-2828-4BC4-BC7C-FE3E3F1FC5D2}" type="presParOf" srcId="{23A22DFA-E7A3-4DD1-B9A7-4721A68B0780}" destId="{EF4BD72F-A194-4226-A502-91B21BA8BD32}" srcOrd="3" destOrd="0" presId="urn:microsoft.com/office/officeart/2011/layout/TabList"/>
    <dgm:cxn modelId="{7BE5CA66-A4AB-4585-906F-E7C4A1141DB3}" type="presParOf" srcId="{23A22DFA-E7A3-4DD1-B9A7-4721A68B0780}" destId="{351127AA-C984-44E6-97E3-49AB43B13EC2}" srcOrd="4" destOrd="0" presId="urn:microsoft.com/office/officeart/2011/layout/TabList"/>
    <dgm:cxn modelId="{E77F2EC2-8634-4A5D-A5A0-935B3B54E7B2}" type="presParOf" srcId="{351127AA-C984-44E6-97E3-49AB43B13EC2}" destId="{4E270DEC-63D9-4676-82F9-6439BB36E6E0}" srcOrd="0" destOrd="0" presId="urn:microsoft.com/office/officeart/2011/layout/TabList"/>
    <dgm:cxn modelId="{982712B2-7F8C-495C-B14F-770C08C7DE06}" type="presParOf" srcId="{351127AA-C984-44E6-97E3-49AB43B13EC2}" destId="{5A547A6B-8ADA-44B0-B8B5-395ECA3791DA}" srcOrd="1" destOrd="0" presId="urn:microsoft.com/office/officeart/2011/layout/TabList"/>
    <dgm:cxn modelId="{70F05208-164A-4916-991F-D94A5F51B345}" type="presParOf" srcId="{351127AA-C984-44E6-97E3-49AB43B13EC2}" destId="{7F2D8551-7021-4899-9408-8EE78AE7F893}" srcOrd="2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A3A9F95-AD12-48B3-B307-18CE4967B702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86461CF-9FAF-4F87-8BA7-16FEA9909FDF}">
      <dgm:prSet phldrT="[Text]" custT="1"/>
      <dgm:spPr>
        <a:solidFill>
          <a:srgbClr val="0072CE"/>
        </a:solidFill>
        <a:ln w="76200">
          <a:solidFill>
            <a:schemeClr val="bg1"/>
          </a:solidFill>
        </a:ln>
      </dgm:spPr>
      <dgm:t>
        <a:bodyPr/>
        <a:lstStyle/>
        <a:p>
          <a:r>
            <a:rPr lang="en-GB" sz="2000" b="1" dirty="0">
              <a:latin typeface="Arial" panose="020B0604020202020204" pitchFamily="34" charset="0"/>
              <a:cs typeface="Arial" panose="020B0604020202020204" pitchFamily="34" charset="0"/>
            </a:rPr>
            <a:t>This is a legal requirement</a:t>
          </a:r>
        </a:p>
      </dgm:t>
    </dgm:pt>
    <dgm:pt modelId="{D62EE198-B7FC-411F-81CC-3F4DA9033216}" type="parTrans" cxnId="{11165E64-C499-45F4-B205-CD9D4F270D0F}">
      <dgm:prSet/>
      <dgm:spPr/>
      <dgm:t>
        <a:bodyPr/>
        <a:lstStyle/>
        <a:p>
          <a:endParaRPr lang="en-GB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9B6A976-FD47-4FEC-8742-76065E57ABF0}" type="sibTrans" cxnId="{11165E64-C499-45F4-B205-CD9D4F270D0F}">
      <dgm:prSet/>
      <dgm:spPr/>
      <dgm:t>
        <a:bodyPr/>
        <a:lstStyle/>
        <a:p>
          <a:endParaRPr lang="en-GB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8B30540-2A39-4A19-AEBC-E908B04AAF05}">
      <dgm:prSet phldrT="[Text]" custT="1"/>
      <dgm:spPr>
        <a:solidFill>
          <a:srgbClr val="0072CE"/>
        </a:solidFill>
        <a:ln w="76200">
          <a:solidFill>
            <a:schemeClr val="bg1"/>
          </a:solidFill>
        </a:ln>
      </dgm:spPr>
      <dgm:t>
        <a:bodyPr/>
        <a:lstStyle/>
        <a:p>
          <a:r>
            <a:rPr lang="en-GB" sz="2000" b="1" dirty="0">
              <a:latin typeface="Arial" panose="020B0604020202020204" pitchFamily="34" charset="0"/>
              <a:cs typeface="Arial" panose="020B0604020202020204" pitchFamily="34" charset="0"/>
            </a:rPr>
            <a:t>PCSE will update Pensions Online  on receipt of full and complete documents</a:t>
          </a:r>
        </a:p>
      </dgm:t>
    </dgm:pt>
    <dgm:pt modelId="{0FD43C43-498C-42EE-942E-D54D713C2468}" type="parTrans" cxnId="{2E731DA7-9781-4660-AE51-39C448BB8277}">
      <dgm:prSet/>
      <dgm:spPr/>
      <dgm:t>
        <a:bodyPr/>
        <a:lstStyle/>
        <a:p>
          <a:endParaRPr lang="en-GB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AD581E8-4865-41E4-A6AF-E6469D052172}" type="sibTrans" cxnId="{2E731DA7-9781-4660-AE51-39C448BB8277}">
      <dgm:prSet/>
      <dgm:spPr/>
      <dgm:t>
        <a:bodyPr/>
        <a:lstStyle/>
        <a:p>
          <a:endParaRPr lang="en-GB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F1B4B5F-20F0-45A5-9BA3-81482090C927}">
      <dgm:prSet phldrT="[Text]" custT="1"/>
      <dgm:spPr>
        <a:solidFill>
          <a:srgbClr val="0072CE"/>
        </a:solidFill>
        <a:ln w="76200">
          <a:solidFill>
            <a:schemeClr val="bg1"/>
          </a:solidFill>
        </a:ln>
      </dgm:spPr>
      <dgm:t>
        <a:bodyPr/>
        <a:lstStyle/>
        <a:p>
          <a:r>
            <a:rPr lang="en-GB" sz="2000" b="1" dirty="0">
              <a:latin typeface="Arial" panose="020B0604020202020204" pitchFamily="34" charset="0"/>
              <a:cs typeface="Arial" panose="020B0604020202020204" pitchFamily="34" charset="0"/>
            </a:rPr>
            <a:t>If deadline missed for current or previous years, information may not be visible on TRS</a:t>
          </a:r>
        </a:p>
      </dgm:t>
    </dgm:pt>
    <dgm:pt modelId="{B45B6537-59CE-4118-A44D-85BD3B039252}" type="parTrans" cxnId="{8C52BD48-4C31-4D8C-B919-1C63D11E6D43}">
      <dgm:prSet/>
      <dgm:spPr/>
      <dgm:t>
        <a:bodyPr/>
        <a:lstStyle/>
        <a:p>
          <a:endParaRPr lang="en-GB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70E5CBA-F00C-47DD-B804-169F778825AE}" type="sibTrans" cxnId="{8C52BD48-4C31-4D8C-B919-1C63D11E6D43}">
      <dgm:prSet/>
      <dgm:spPr/>
      <dgm:t>
        <a:bodyPr/>
        <a:lstStyle/>
        <a:p>
          <a:endParaRPr lang="en-GB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F582013-CBE9-41B1-A83E-FB946DD24217}">
      <dgm:prSet phldrT="[Text]" custT="1"/>
      <dgm:spPr>
        <a:solidFill>
          <a:srgbClr val="0072CE"/>
        </a:solidFill>
        <a:ln w="76200">
          <a:solidFill>
            <a:schemeClr val="bg1"/>
          </a:solidFill>
        </a:ln>
      </dgm:spPr>
      <dgm:t>
        <a:bodyPr/>
        <a:lstStyle/>
        <a:p>
          <a:r>
            <a:rPr lang="en-GB" sz="2000" b="1" dirty="0">
              <a:latin typeface="Arial" panose="020B0604020202020204" pitchFamily="34" charset="0"/>
              <a:cs typeface="Arial" panose="020B0604020202020204" pitchFamily="34" charset="0"/>
            </a:rPr>
            <a:t>Important for GPs to complete forms, even if deadline has passed</a:t>
          </a:r>
        </a:p>
      </dgm:t>
    </dgm:pt>
    <dgm:pt modelId="{E65FDE85-8515-4734-B95B-31EB154790EA}" type="parTrans" cxnId="{C05B80C7-63D7-49CE-BF33-955A2BF4DF11}">
      <dgm:prSet/>
      <dgm:spPr/>
      <dgm:t>
        <a:bodyPr/>
        <a:lstStyle/>
        <a:p>
          <a:endParaRPr lang="en-GB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2D6D67D-14C8-450B-A1B2-1BBADAB2C80B}" type="sibTrans" cxnId="{C05B80C7-63D7-49CE-BF33-955A2BF4DF11}">
      <dgm:prSet/>
      <dgm:spPr/>
      <dgm:t>
        <a:bodyPr/>
        <a:lstStyle/>
        <a:p>
          <a:endParaRPr lang="en-GB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57B241C-2F4A-4D5A-9122-4A7C8EA918C8}" type="pres">
      <dgm:prSet presAssocID="{2A3A9F95-AD12-48B3-B307-18CE4967B702}" presName="Name0" presStyleCnt="0">
        <dgm:presLayoutVars>
          <dgm:dir/>
          <dgm:resizeHandles val="exact"/>
        </dgm:presLayoutVars>
      </dgm:prSet>
      <dgm:spPr/>
    </dgm:pt>
    <dgm:pt modelId="{72AA0B04-4FFB-4D3D-B622-FC56713E7461}" type="pres">
      <dgm:prSet presAssocID="{886461CF-9FAF-4F87-8BA7-16FEA9909FDF}" presName="node" presStyleLbl="node1" presStyleIdx="0" presStyleCnt="4">
        <dgm:presLayoutVars>
          <dgm:bulletEnabled val="1"/>
        </dgm:presLayoutVars>
      </dgm:prSet>
      <dgm:spPr/>
    </dgm:pt>
    <dgm:pt modelId="{D1C243AF-14E8-40F6-8493-266A68403B91}" type="pres">
      <dgm:prSet presAssocID="{59B6A976-FD47-4FEC-8742-76065E57ABF0}" presName="sibTrans" presStyleCnt="0"/>
      <dgm:spPr/>
    </dgm:pt>
    <dgm:pt modelId="{E6156E27-DC71-411A-93EE-3FF3ECB76923}" type="pres">
      <dgm:prSet presAssocID="{78B30540-2A39-4A19-AEBC-E908B04AAF05}" presName="node" presStyleLbl="node1" presStyleIdx="1" presStyleCnt="4">
        <dgm:presLayoutVars>
          <dgm:bulletEnabled val="1"/>
        </dgm:presLayoutVars>
      </dgm:prSet>
      <dgm:spPr/>
    </dgm:pt>
    <dgm:pt modelId="{35FCEA37-9F14-46C7-AD77-70C5CA48372A}" type="pres">
      <dgm:prSet presAssocID="{4AD581E8-4865-41E4-A6AF-E6469D052172}" presName="sibTrans" presStyleCnt="0"/>
      <dgm:spPr/>
    </dgm:pt>
    <dgm:pt modelId="{AD4D40B9-CB1E-4F35-A99C-7F67CF1CDC5B}" type="pres">
      <dgm:prSet presAssocID="{7F1B4B5F-20F0-45A5-9BA3-81482090C927}" presName="node" presStyleLbl="node1" presStyleIdx="2" presStyleCnt="4">
        <dgm:presLayoutVars>
          <dgm:bulletEnabled val="1"/>
        </dgm:presLayoutVars>
      </dgm:prSet>
      <dgm:spPr/>
    </dgm:pt>
    <dgm:pt modelId="{CACB2948-5AFB-42E7-8DD6-9A51476D4B27}" type="pres">
      <dgm:prSet presAssocID="{C70E5CBA-F00C-47DD-B804-169F778825AE}" presName="sibTrans" presStyleCnt="0"/>
      <dgm:spPr/>
    </dgm:pt>
    <dgm:pt modelId="{0ACD7EEF-7687-4E2B-AC2B-A08D01EB3F0F}" type="pres">
      <dgm:prSet presAssocID="{2F582013-CBE9-41B1-A83E-FB946DD24217}" presName="node" presStyleLbl="node1" presStyleIdx="3" presStyleCnt="4">
        <dgm:presLayoutVars>
          <dgm:bulletEnabled val="1"/>
        </dgm:presLayoutVars>
      </dgm:prSet>
      <dgm:spPr/>
    </dgm:pt>
  </dgm:ptLst>
  <dgm:cxnLst>
    <dgm:cxn modelId="{94C6DDF4-8562-4A97-B999-3FC77D0C6BAD}" type="presOf" srcId="{2F582013-CBE9-41B1-A83E-FB946DD24217}" destId="{0ACD7EEF-7687-4E2B-AC2B-A08D01EB3F0F}" srcOrd="0" destOrd="0" presId="urn:microsoft.com/office/officeart/2005/8/layout/hList6"/>
    <dgm:cxn modelId="{C05B80C7-63D7-49CE-BF33-955A2BF4DF11}" srcId="{2A3A9F95-AD12-48B3-B307-18CE4967B702}" destId="{2F582013-CBE9-41B1-A83E-FB946DD24217}" srcOrd="3" destOrd="0" parTransId="{E65FDE85-8515-4734-B95B-31EB154790EA}" sibTransId="{52D6D67D-14C8-450B-A1B2-1BBADAB2C80B}"/>
    <dgm:cxn modelId="{8C52BD48-4C31-4D8C-B919-1C63D11E6D43}" srcId="{2A3A9F95-AD12-48B3-B307-18CE4967B702}" destId="{7F1B4B5F-20F0-45A5-9BA3-81482090C927}" srcOrd="2" destOrd="0" parTransId="{B45B6537-59CE-4118-A44D-85BD3B039252}" sibTransId="{C70E5CBA-F00C-47DD-B804-169F778825AE}"/>
    <dgm:cxn modelId="{1824187A-DB5D-435C-8367-FA0317AEDB2B}" type="presOf" srcId="{2A3A9F95-AD12-48B3-B307-18CE4967B702}" destId="{D57B241C-2F4A-4D5A-9122-4A7C8EA918C8}" srcOrd="0" destOrd="0" presId="urn:microsoft.com/office/officeart/2005/8/layout/hList6"/>
    <dgm:cxn modelId="{D9DA1A28-9A37-4D60-A5C7-8E485D8B25B7}" type="presOf" srcId="{886461CF-9FAF-4F87-8BA7-16FEA9909FDF}" destId="{72AA0B04-4FFB-4D3D-B622-FC56713E7461}" srcOrd="0" destOrd="0" presId="urn:microsoft.com/office/officeart/2005/8/layout/hList6"/>
    <dgm:cxn modelId="{2E731DA7-9781-4660-AE51-39C448BB8277}" srcId="{2A3A9F95-AD12-48B3-B307-18CE4967B702}" destId="{78B30540-2A39-4A19-AEBC-E908B04AAF05}" srcOrd="1" destOrd="0" parTransId="{0FD43C43-498C-42EE-942E-D54D713C2468}" sibTransId="{4AD581E8-4865-41E4-A6AF-E6469D052172}"/>
    <dgm:cxn modelId="{082B5D16-1E80-4099-B81E-2D1B80B873B1}" type="presOf" srcId="{78B30540-2A39-4A19-AEBC-E908B04AAF05}" destId="{E6156E27-DC71-411A-93EE-3FF3ECB76923}" srcOrd="0" destOrd="0" presId="urn:microsoft.com/office/officeart/2005/8/layout/hList6"/>
    <dgm:cxn modelId="{11165E64-C499-45F4-B205-CD9D4F270D0F}" srcId="{2A3A9F95-AD12-48B3-B307-18CE4967B702}" destId="{886461CF-9FAF-4F87-8BA7-16FEA9909FDF}" srcOrd="0" destOrd="0" parTransId="{D62EE198-B7FC-411F-81CC-3F4DA9033216}" sibTransId="{59B6A976-FD47-4FEC-8742-76065E57ABF0}"/>
    <dgm:cxn modelId="{60DE1A8E-572F-4859-AB94-77CFCE4A0380}" type="presOf" srcId="{7F1B4B5F-20F0-45A5-9BA3-81482090C927}" destId="{AD4D40B9-CB1E-4F35-A99C-7F67CF1CDC5B}" srcOrd="0" destOrd="0" presId="urn:microsoft.com/office/officeart/2005/8/layout/hList6"/>
    <dgm:cxn modelId="{F7631BF5-9A58-4315-9180-F321855B8261}" type="presParOf" srcId="{D57B241C-2F4A-4D5A-9122-4A7C8EA918C8}" destId="{72AA0B04-4FFB-4D3D-B622-FC56713E7461}" srcOrd="0" destOrd="0" presId="urn:microsoft.com/office/officeart/2005/8/layout/hList6"/>
    <dgm:cxn modelId="{168983D6-BB84-4163-AD21-D59842456544}" type="presParOf" srcId="{D57B241C-2F4A-4D5A-9122-4A7C8EA918C8}" destId="{D1C243AF-14E8-40F6-8493-266A68403B91}" srcOrd="1" destOrd="0" presId="urn:microsoft.com/office/officeart/2005/8/layout/hList6"/>
    <dgm:cxn modelId="{55145EE0-3E57-4B58-AD11-E2142401CD32}" type="presParOf" srcId="{D57B241C-2F4A-4D5A-9122-4A7C8EA918C8}" destId="{E6156E27-DC71-411A-93EE-3FF3ECB76923}" srcOrd="2" destOrd="0" presId="urn:microsoft.com/office/officeart/2005/8/layout/hList6"/>
    <dgm:cxn modelId="{B8A4AD6B-D733-41F2-B3A3-B6C36F30335D}" type="presParOf" srcId="{D57B241C-2F4A-4D5A-9122-4A7C8EA918C8}" destId="{35FCEA37-9F14-46C7-AD77-70C5CA48372A}" srcOrd="3" destOrd="0" presId="urn:microsoft.com/office/officeart/2005/8/layout/hList6"/>
    <dgm:cxn modelId="{ABC43449-F355-4001-97B2-5AAF9905AD96}" type="presParOf" srcId="{D57B241C-2F4A-4D5A-9122-4A7C8EA918C8}" destId="{AD4D40B9-CB1E-4F35-A99C-7F67CF1CDC5B}" srcOrd="4" destOrd="0" presId="urn:microsoft.com/office/officeart/2005/8/layout/hList6"/>
    <dgm:cxn modelId="{F2E3DD58-F34F-4214-B31B-A5071DBC8964}" type="presParOf" srcId="{D57B241C-2F4A-4D5A-9122-4A7C8EA918C8}" destId="{CACB2948-5AFB-42E7-8DD6-9A51476D4B27}" srcOrd="5" destOrd="0" presId="urn:microsoft.com/office/officeart/2005/8/layout/hList6"/>
    <dgm:cxn modelId="{338316BA-532B-4A2A-AEFC-5DE31E941598}" type="presParOf" srcId="{D57B241C-2F4A-4D5A-9122-4A7C8EA918C8}" destId="{0ACD7EEF-7687-4E2B-AC2B-A08D01EB3F0F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4AD9B99-3ADA-4C8F-975D-9034AE153D7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62B5B78-12BE-474A-BB2C-34C4453E7670}">
      <dgm:prSet phldrT="[Text]" custT="1"/>
      <dgm:spPr>
        <a:solidFill>
          <a:srgbClr val="0072CE"/>
        </a:solidFill>
        <a:ln w="76200">
          <a:solidFill>
            <a:schemeClr val="bg1"/>
          </a:solidFill>
        </a:ln>
      </dgm:spPr>
      <dgm:t>
        <a:bodyPr/>
        <a:lstStyle/>
        <a:p>
          <a:r>
            <a:rPr lang="en-GB" sz="4000" b="1" dirty="0">
              <a:latin typeface="Arial" panose="020B0604020202020204" pitchFamily="34" charset="0"/>
              <a:cs typeface="Arial" panose="020B0604020202020204" pitchFamily="34" charset="0"/>
            </a:rPr>
            <a:t>38,540</a:t>
          </a:r>
        </a:p>
        <a:p>
          <a:r>
            <a:rPr lang="en-GB" sz="2400" b="1" dirty="0">
              <a:latin typeface="Arial" panose="020B0604020202020204" pitchFamily="34" charset="0"/>
              <a:cs typeface="Arial" panose="020B0604020202020204" pitchFamily="34" charset="0"/>
            </a:rPr>
            <a:t>Total forms received by PCSE this year (as of 29/04)</a:t>
          </a:r>
          <a:endParaRPr lang="en-GB" sz="2400" b="1" dirty="0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6ACFDF0-ADEC-45D9-908C-B36EA0A976C2}" type="parTrans" cxnId="{1582F058-8B1E-418E-8BA6-3E0FA15406FB}">
      <dgm:prSet/>
      <dgm:spPr/>
      <dgm:t>
        <a:bodyPr/>
        <a:lstStyle/>
        <a:p>
          <a:endParaRPr lang="en-GB" sz="1400"/>
        </a:p>
      </dgm:t>
    </dgm:pt>
    <dgm:pt modelId="{D73D9BFD-08F3-4373-89F5-3DE860FB1868}" type="sibTrans" cxnId="{1582F058-8B1E-418E-8BA6-3E0FA15406FB}">
      <dgm:prSet/>
      <dgm:spPr/>
      <dgm:t>
        <a:bodyPr/>
        <a:lstStyle/>
        <a:p>
          <a:endParaRPr lang="en-GB" sz="1400"/>
        </a:p>
      </dgm:t>
    </dgm:pt>
    <dgm:pt modelId="{371343BB-CAC0-47FD-AFFB-B50CCA48C08F}">
      <dgm:prSet phldrT="[Text]" custT="1"/>
      <dgm:spPr>
        <a:solidFill>
          <a:srgbClr val="AE2573"/>
        </a:solidFill>
        <a:ln w="76200">
          <a:solidFill>
            <a:schemeClr val="bg1"/>
          </a:solidFill>
        </a:ln>
      </dgm:spPr>
      <dgm:t>
        <a:bodyPr/>
        <a:lstStyle/>
        <a:p>
          <a:r>
            <a:rPr lang="en-GB" sz="4000" b="1" dirty="0">
              <a:latin typeface="Arial" panose="020B0604020202020204" pitchFamily="34" charset="0"/>
              <a:cs typeface="Arial" panose="020B0604020202020204" pitchFamily="34" charset="0"/>
            </a:rPr>
            <a:t>25,179</a:t>
          </a:r>
        </a:p>
        <a:p>
          <a:r>
            <a:rPr lang="en-GB" sz="2400" b="1" dirty="0">
              <a:latin typeface="Arial" panose="020B0604020202020204" pitchFamily="34" charset="0"/>
              <a:cs typeface="Arial" panose="020B0604020202020204" pitchFamily="34" charset="0"/>
            </a:rPr>
            <a:t>Type 1 Certificates</a:t>
          </a:r>
          <a:endParaRPr lang="en-GB" sz="2400" dirty="0"/>
        </a:p>
      </dgm:t>
    </dgm:pt>
    <dgm:pt modelId="{2CC74598-2305-446E-B87A-32972EAEFFC7}" type="parTrans" cxnId="{668A57A3-53E4-48FD-B301-53F95AFE25ED}">
      <dgm:prSet/>
      <dgm:spPr>
        <a:ln>
          <a:noFill/>
        </a:ln>
      </dgm:spPr>
      <dgm:t>
        <a:bodyPr/>
        <a:lstStyle/>
        <a:p>
          <a:endParaRPr lang="en-GB" sz="1400"/>
        </a:p>
      </dgm:t>
    </dgm:pt>
    <dgm:pt modelId="{3FD925A0-5A1A-4E7E-971B-7ABB22FD3146}" type="sibTrans" cxnId="{668A57A3-53E4-48FD-B301-53F95AFE25ED}">
      <dgm:prSet/>
      <dgm:spPr/>
      <dgm:t>
        <a:bodyPr/>
        <a:lstStyle/>
        <a:p>
          <a:endParaRPr lang="en-GB" sz="1400"/>
        </a:p>
      </dgm:t>
    </dgm:pt>
    <dgm:pt modelId="{F2F72F6E-4636-4980-BEAD-70A09F398448}">
      <dgm:prSet phldrT="[Text]" custT="1"/>
      <dgm:spPr>
        <a:solidFill>
          <a:srgbClr val="AE2573"/>
        </a:solidFill>
        <a:ln w="76200">
          <a:solidFill>
            <a:schemeClr val="bg1"/>
          </a:solidFill>
        </a:ln>
      </dgm:spPr>
      <dgm:t>
        <a:bodyPr/>
        <a:lstStyle/>
        <a:p>
          <a:r>
            <a:rPr lang="en-GB" sz="4000" b="1">
              <a:latin typeface="Arial" panose="020B0604020202020204" pitchFamily="34" charset="0"/>
              <a:cs typeface="Arial" panose="020B0604020202020204" pitchFamily="34" charset="0"/>
            </a:rPr>
            <a:t>10,913</a:t>
          </a:r>
        </a:p>
        <a:p>
          <a:r>
            <a:rPr lang="en-GB" sz="24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Type 2 Certificates</a:t>
          </a:r>
          <a:endParaRPr lang="en-GB" sz="2400" b="1" dirty="0">
            <a:solidFill>
              <a:schemeClr val="bg1"/>
            </a:solidFill>
          </a:endParaRPr>
        </a:p>
      </dgm:t>
    </dgm:pt>
    <dgm:pt modelId="{93921223-CBE1-473F-BD6F-596F9FA24792}" type="parTrans" cxnId="{1D4A0557-653B-49F3-A586-18A072507428}">
      <dgm:prSet/>
      <dgm:spPr>
        <a:solidFill>
          <a:srgbClr val="0072CE"/>
        </a:solidFill>
        <a:ln>
          <a:noFill/>
        </a:ln>
      </dgm:spPr>
      <dgm:t>
        <a:bodyPr/>
        <a:lstStyle/>
        <a:p>
          <a:endParaRPr lang="en-GB" sz="1400"/>
        </a:p>
      </dgm:t>
    </dgm:pt>
    <dgm:pt modelId="{C0B70D4E-503D-4DA4-A45F-3BCA1270081F}" type="sibTrans" cxnId="{1D4A0557-653B-49F3-A586-18A072507428}">
      <dgm:prSet/>
      <dgm:spPr/>
      <dgm:t>
        <a:bodyPr/>
        <a:lstStyle/>
        <a:p>
          <a:endParaRPr lang="en-GB" sz="1400"/>
        </a:p>
      </dgm:t>
    </dgm:pt>
    <dgm:pt modelId="{1E8A13E2-5340-4432-81DB-437F5C1D072B}">
      <dgm:prSet phldrT="[Text]" custT="1"/>
      <dgm:spPr>
        <a:solidFill>
          <a:srgbClr val="AE2573"/>
        </a:solidFill>
        <a:ln w="76200">
          <a:solidFill>
            <a:schemeClr val="bg1"/>
          </a:solidFill>
        </a:ln>
      </dgm:spPr>
      <dgm:t>
        <a:bodyPr/>
        <a:lstStyle/>
        <a:p>
          <a:r>
            <a:rPr lang="en-GB" sz="4000" b="1" dirty="0">
              <a:latin typeface="Arial" panose="020B0604020202020204" pitchFamily="34" charset="0"/>
              <a:cs typeface="Arial" panose="020B0604020202020204" pitchFamily="34" charset="0"/>
            </a:rPr>
            <a:t>2,448</a:t>
          </a:r>
        </a:p>
        <a:p>
          <a:r>
            <a:rPr lang="en-GB" sz="2400" b="1" dirty="0">
              <a:latin typeface="Arial" panose="020B0604020202020204" pitchFamily="34" charset="0"/>
              <a:cs typeface="Arial" panose="020B0604020202020204" pitchFamily="34" charset="0"/>
            </a:rPr>
            <a:t>Amnesty  Forms</a:t>
          </a:r>
          <a:endParaRPr lang="en-GB" sz="2400" dirty="0"/>
        </a:p>
      </dgm:t>
    </dgm:pt>
    <dgm:pt modelId="{901C6285-577B-40C8-85DC-9083457B5F58}" type="parTrans" cxnId="{3552EF24-79A8-4980-A563-76AF8718A3B8}">
      <dgm:prSet/>
      <dgm:spPr>
        <a:solidFill>
          <a:srgbClr val="000000">
            <a:alpha val="0"/>
          </a:srgbClr>
        </a:solidFill>
        <a:ln>
          <a:noFill/>
        </a:ln>
      </dgm:spPr>
      <dgm:t>
        <a:bodyPr/>
        <a:lstStyle/>
        <a:p>
          <a:endParaRPr lang="en-GB" sz="1400"/>
        </a:p>
      </dgm:t>
    </dgm:pt>
    <dgm:pt modelId="{424009D8-DB2D-4DAB-BAD1-8D524ADBECA7}" type="sibTrans" cxnId="{3552EF24-79A8-4980-A563-76AF8718A3B8}">
      <dgm:prSet/>
      <dgm:spPr/>
      <dgm:t>
        <a:bodyPr/>
        <a:lstStyle/>
        <a:p>
          <a:endParaRPr lang="en-GB" sz="1400"/>
        </a:p>
      </dgm:t>
    </dgm:pt>
    <dgm:pt modelId="{98FE8DDD-33CF-4A41-B947-E19F76A6D287}" type="pres">
      <dgm:prSet presAssocID="{94AD9B99-3ADA-4C8F-975D-9034AE153D7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2DD6EF4-73EE-4FB7-AB30-EF80FCA404F1}" type="pres">
      <dgm:prSet presAssocID="{562B5B78-12BE-474A-BB2C-34C4453E7670}" presName="hierRoot1" presStyleCnt="0">
        <dgm:presLayoutVars>
          <dgm:hierBranch val="init"/>
        </dgm:presLayoutVars>
      </dgm:prSet>
      <dgm:spPr/>
    </dgm:pt>
    <dgm:pt modelId="{0E3C7F2C-CC38-4A34-AE60-0AB032CA3391}" type="pres">
      <dgm:prSet presAssocID="{562B5B78-12BE-474A-BB2C-34C4453E7670}" presName="rootComposite1" presStyleCnt="0"/>
      <dgm:spPr/>
    </dgm:pt>
    <dgm:pt modelId="{D56AF9AD-7FD6-4ECD-BE60-CA76936975FF}" type="pres">
      <dgm:prSet presAssocID="{562B5B78-12BE-474A-BB2C-34C4453E7670}" presName="rootText1" presStyleLbl="node0" presStyleIdx="0" presStyleCnt="1" custScaleX="219499" custScaleY="152662" custLinFactNeighborX="90371" custLinFactNeighborY="40713">
        <dgm:presLayoutVars>
          <dgm:chPref val="3"/>
        </dgm:presLayoutVars>
      </dgm:prSet>
      <dgm:spPr/>
    </dgm:pt>
    <dgm:pt modelId="{C477C60C-F229-4291-8165-305D9751B1C7}" type="pres">
      <dgm:prSet presAssocID="{562B5B78-12BE-474A-BB2C-34C4453E7670}" presName="rootConnector1" presStyleLbl="node1" presStyleIdx="0" presStyleCnt="0"/>
      <dgm:spPr/>
    </dgm:pt>
    <dgm:pt modelId="{25523754-8AA1-41BB-A36B-DCD71F680CAD}" type="pres">
      <dgm:prSet presAssocID="{562B5B78-12BE-474A-BB2C-34C4453E7670}" presName="hierChild2" presStyleCnt="0"/>
      <dgm:spPr/>
    </dgm:pt>
    <dgm:pt modelId="{2910E7B3-F0F6-410F-AE40-A6F9A7B2C863}" type="pres">
      <dgm:prSet presAssocID="{2CC74598-2305-446E-B87A-32972EAEFFC7}" presName="Name37" presStyleLbl="parChTrans1D2" presStyleIdx="0" presStyleCnt="3"/>
      <dgm:spPr/>
    </dgm:pt>
    <dgm:pt modelId="{B16667C4-00BC-4BB6-888C-789401F37F45}" type="pres">
      <dgm:prSet presAssocID="{371343BB-CAC0-47FD-AFFB-B50CCA48C08F}" presName="hierRoot2" presStyleCnt="0">
        <dgm:presLayoutVars>
          <dgm:hierBranch val="init"/>
        </dgm:presLayoutVars>
      </dgm:prSet>
      <dgm:spPr/>
    </dgm:pt>
    <dgm:pt modelId="{00DF42F4-3753-44A9-A146-0CB19F1107C4}" type="pres">
      <dgm:prSet presAssocID="{371343BB-CAC0-47FD-AFFB-B50CCA48C08F}" presName="rootComposite" presStyleCnt="0"/>
      <dgm:spPr/>
    </dgm:pt>
    <dgm:pt modelId="{B37CE0AF-A745-4D19-955D-33D0BB32F3A3}" type="pres">
      <dgm:prSet presAssocID="{371343BB-CAC0-47FD-AFFB-B50CCA48C08F}" presName="rootText" presStyleLbl="node2" presStyleIdx="0" presStyleCnt="3" custScaleY="137932" custLinFactNeighborY="34199">
        <dgm:presLayoutVars>
          <dgm:chPref val="3"/>
        </dgm:presLayoutVars>
      </dgm:prSet>
      <dgm:spPr/>
    </dgm:pt>
    <dgm:pt modelId="{8CA70237-53D4-4926-B154-4E1E0D7B571D}" type="pres">
      <dgm:prSet presAssocID="{371343BB-CAC0-47FD-AFFB-B50CCA48C08F}" presName="rootConnector" presStyleLbl="node2" presStyleIdx="0" presStyleCnt="3"/>
      <dgm:spPr/>
    </dgm:pt>
    <dgm:pt modelId="{94DC859F-BEE4-41D5-910C-A2BF0950A232}" type="pres">
      <dgm:prSet presAssocID="{371343BB-CAC0-47FD-AFFB-B50CCA48C08F}" presName="hierChild4" presStyleCnt="0"/>
      <dgm:spPr/>
    </dgm:pt>
    <dgm:pt modelId="{98E16F75-6F7A-4A82-84C9-CEEBBF9156F3}" type="pres">
      <dgm:prSet presAssocID="{371343BB-CAC0-47FD-AFFB-B50CCA48C08F}" presName="hierChild5" presStyleCnt="0"/>
      <dgm:spPr/>
    </dgm:pt>
    <dgm:pt modelId="{7F692ECD-8B2D-47A0-A763-7CB38175F089}" type="pres">
      <dgm:prSet presAssocID="{93921223-CBE1-473F-BD6F-596F9FA24792}" presName="Name37" presStyleLbl="parChTrans1D2" presStyleIdx="1" presStyleCnt="3"/>
      <dgm:spPr/>
    </dgm:pt>
    <dgm:pt modelId="{BDA31067-959B-4FC5-9580-8D1496C10822}" type="pres">
      <dgm:prSet presAssocID="{F2F72F6E-4636-4980-BEAD-70A09F398448}" presName="hierRoot2" presStyleCnt="0">
        <dgm:presLayoutVars>
          <dgm:hierBranch val="init"/>
        </dgm:presLayoutVars>
      </dgm:prSet>
      <dgm:spPr/>
    </dgm:pt>
    <dgm:pt modelId="{BC5D7EF6-9240-4EBA-8D80-92ECB5C8FA61}" type="pres">
      <dgm:prSet presAssocID="{F2F72F6E-4636-4980-BEAD-70A09F398448}" presName="rootComposite" presStyleCnt="0"/>
      <dgm:spPr/>
    </dgm:pt>
    <dgm:pt modelId="{92D11295-8132-4F43-A9C0-0897FCA0D5CE}" type="pres">
      <dgm:prSet presAssocID="{F2F72F6E-4636-4980-BEAD-70A09F398448}" presName="rootText" presStyleLbl="node2" presStyleIdx="1" presStyleCnt="3" custScaleY="137932" custLinFactNeighborY="32992">
        <dgm:presLayoutVars>
          <dgm:chPref val="3"/>
        </dgm:presLayoutVars>
      </dgm:prSet>
      <dgm:spPr/>
    </dgm:pt>
    <dgm:pt modelId="{3C1E6BFC-CD8B-4CD4-9177-ED3E5BB03612}" type="pres">
      <dgm:prSet presAssocID="{F2F72F6E-4636-4980-BEAD-70A09F398448}" presName="rootConnector" presStyleLbl="node2" presStyleIdx="1" presStyleCnt="3"/>
      <dgm:spPr/>
    </dgm:pt>
    <dgm:pt modelId="{811A50CA-865C-4DAB-BF8F-8C202E8984A6}" type="pres">
      <dgm:prSet presAssocID="{F2F72F6E-4636-4980-BEAD-70A09F398448}" presName="hierChild4" presStyleCnt="0"/>
      <dgm:spPr/>
    </dgm:pt>
    <dgm:pt modelId="{D955E8CE-FA4F-49EE-A7AD-E9772D4FE21A}" type="pres">
      <dgm:prSet presAssocID="{F2F72F6E-4636-4980-BEAD-70A09F398448}" presName="hierChild5" presStyleCnt="0"/>
      <dgm:spPr/>
    </dgm:pt>
    <dgm:pt modelId="{66349E86-FE98-412A-AA1F-C16ADB91BD97}" type="pres">
      <dgm:prSet presAssocID="{901C6285-577B-40C8-85DC-9083457B5F58}" presName="Name37" presStyleLbl="parChTrans1D2" presStyleIdx="2" presStyleCnt="3"/>
      <dgm:spPr/>
    </dgm:pt>
    <dgm:pt modelId="{D0BA4C5C-52BD-4189-B7DB-EF7A39C5A98C}" type="pres">
      <dgm:prSet presAssocID="{1E8A13E2-5340-4432-81DB-437F5C1D072B}" presName="hierRoot2" presStyleCnt="0">
        <dgm:presLayoutVars>
          <dgm:hierBranch val="init"/>
        </dgm:presLayoutVars>
      </dgm:prSet>
      <dgm:spPr/>
    </dgm:pt>
    <dgm:pt modelId="{BD8EEB1F-89BE-481F-8DEA-D63C16508A1D}" type="pres">
      <dgm:prSet presAssocID="{1E8A13E2-5340-4432-81DB-437F5C1D072B}" presName="rootComposite" presStyleCnt="0"/>
      <dgm:spPr/>
    </dgm:pt>
    <dgm:pt modelId="{C344F717-CDA8-427B-80E5-72A8C721CFD3}" type="pres">
      <dgm:prSet presAssocID="{1E8A13E2-5340-4432-81DB-437F5C1D072B}" presName="rootText" presStyleLbl="node2" presStyleIdx="2" presStyleCnt="3" custScaleY="137932" custLinFactNeighborY="32984">
        <dgm:presLayoutVars>
          <dgm:chPref val="3"/>
        </dgm:presLayoutVars>
      </dgm:prSet>
      <dgm:spPr/>
    </dgm:pt>
    <dgm:pt modelId="{E214B086-9A12-4B1D-8B17-AF1F7CAAB01C}" type="pres">
      <dgm:prSet presAssocID="{1E8A13E2-5340-4432-81DB-437F5C1D072B}" presName="rootConnector" presStyleLbl="node2" presStyleIdx="2" presStyleCnt="3"/>
      <dgm:spPr/>
    </dgm:pt>
    <dgm:pt modelId="{CF6838A4-0FBC-42B8-B267-77A8D878D26A}" type="pres">
      <dgm:prSet presAssocID="{1E8A13E2-5340-4432-81DB-437F5C1D072B}" presName="hierChild4" presStyleCnt="0"/>
      <dgm:spPr/>
    </dgm:pt>
    <dgm:pt modelId="{D3DA6321-0912-4545-9D76-4E52A6EC0213}" type="pres">
      <dgm:prSet presAssocID="{1E8A13E2-5340-4432-81DB-437F5C1D072B}" presName="hierChild5" presStyleCnt="0"/>
      <dgm:spPr/>
    </dgm:pt>
    <dgm:pt modelId="{4E1293B1-654E-4C38-AD01-76D7963AFD4F}" type="pres">
      <dgm:prSet presAssocID="{562B5B78-12BE-474A-BB2C-34C4453E7670}" presName="hierChild3" presStyleCnt="0"/>
      <dgm:spPr/>
    </dgm:pt>
  </dgm:ptLst>
  <dgm:cxnLst>
    <dgm:cxn modelId="{3552EF24-79A8-4980-A563-76AF8718A3B8}" srcId="{562B5B78-12BE-474A-BB2C-34C4453E7670}" destId="{1E8A13E2-5340-4432-81DB-437F5C1D072B}" srcOrd="2" destOrd="0" parTransId="{901C6285-577B-40C8-85DC-9083457B5F58}" sibTransId="{424009D8-DB2D-4DAB-BAD1-8D524ADBECA7}"/>
    <dgm:cxn modelId="{1D4A0557-653B-49F3-A586-18A072507428}" srcId="{562B5B78-12BE-474A-BB2C-34C4453E7670}" destId="{F2F72F6E-4636-4980-BEAD-70A09F398448}" srcOrd="1" destOrd="0" parTransId="{93921223-CBE1-473F-BD6F-596F9FA24792}" sibTransId="{C0B70D4E-503D-4DA4-A45F-3BCA1270081F}"/>
    <dgm:cxn modelId="{02C71A60-0666-40AE-99C5-03D8B5BCEFEA}" type="presOf" srcId="{1E8A13E2-5340-4432-81DB-437F5C1D072B}" destId="{E214B086-9A12-4B1D-8B17-AF1F7CAAB01C}" srcOrd="1" destOrd="0" presId="urn:microsoft.com/office/officeart/2005/8/layout/orgChart1"/>
    <dgm:cxn modelId="{862D8A55-1676-43DF-845C-898DDB595569}" type="presOf" srcId="{93921223-CBE1-473F-BD6F-596F9FA24792}" destId="{7F692ECD-8B2D-47A0-A763-7CB38175F089}" srcOrd="0" destOrd="0" presId="urn:microsoft.com/office/officeart/2005/8/layout/orgChart1"/>
    <dgm:cxn modelId="{668A57A3-53E4-48FD-B301-53F95AFE25ED}" srcId="{562B5B78-12BE-474A-BB2C-34C4453E7670}" destId="{371343BB-CAC0-47FD-AFFB-B50CCA48C08F}" srcOrd="0" destOrd="0" parTransId="{2CC74598-2305-446E-B87A-32972EAEFFC7}" sibTransId="{3FD925A0-5A1A-4E7E-971B-7ABB22FD3146}"/>
    <dgm:cxn modelId="{EF4F5A93-1C03-4FAA-82AD-511CF9CB12A3}" type="presOf" srcId="{562B5B78-12BE-474A-BB2C-34C4453E7670}" destId="{C477C60C-F229-4291-8165-305D9751B1C7}" srcOrd="1" destOrd="0" presId="urn:microsoft.com/office/officeart/2005/8/layout/orgChart1"/>
    <dgm:cxn modelId="{74F02EF2-B507-4AC9-8DAA-085C3684A285}" type="presOf" srcId="{F2F72F6E-4636-4980-BEAD-70A09F398448}" destId="{92D11295-8132-4F43-A9C0-0897FCA0D5CE}" srcOrd="0" destOrd="0" presId="urn:microsoft.com/office/officeart/2005/8/layout/orgChart1"/>
    <dgm:cxn modelId="{313064B5-320D-463C-8C92-D47F6F2AF151}" type="presOf" srcId="{2CC74598-2305-446E-B87A-32972EAEFFC7}" destId="{2910E7B3-F0F6-410F-AE40-A6F9A7B2C863}" srcOrd="0" destOrd="0" presId="urn:microsoft.com/office/officeart/2005/8/layout/orgChart1"/>
    <dgm:cxn modelId="{1582F058-8B1E-418E-8BA6-3E0FA15406FB}" srcId="{94AD9B99-3ADA-4C8F-975D-9034AE153D74}" destId="{562B5B78-12BE-474A-BB2C-34C4453E7670}" srcOrd="0" destOrd="0" parTransId="{06ACFDF0-ADEC-45D9-908C-B36EA0A976C2}" sibTransId="{D73D9BFD-08F3-4373-89F5-3DE860FB1868}"/>
    <dgm:cxn modelId="{D2CE5B8D-594F-457E-968D-152AF70D51F7}" type="presOf" srcId="{901C6285-577B-40C8-85DC-9083457B5F58}" destId="{66349E86-FE98-412A-AA1F-C16ADB91BD97}" srcOrd="0" destOrd="0" presId="urn:microsoft.com/office/officeart/2005/8/layout/orgChart1"/>
    <dgm:cxn modelId="{50932C0E-E5CD-42F2-A658-8086386797B9}" type="presOf" srcId="{562B5B78-12BE-474A-BB2C-34C4453E7670}" destId="{D56AF9AD-7FD6-4ECD-BE60-CA76936975FF}" srcOrd="0" destOrd="0" presId="urn:microsoft.com/office/officeart/2005/8/layout/orgChart1"/>
    <dgm:cxn modelId="{6E80DDA4-09AC-4A95-A8DD-6B0B0009C86D}" type="presOf" srcId="{1E8A13E2-5340-4432-81DB-437F5C1D072B}" destId="{C344F717-CDA8-427B-80E5-72A8C721CFD3}" srcOrd="0" destOrd="0" presId="urn:microsoft.com/office/officeart/2005/8/layout/orgChart1"/>
    <dgm:cxn modelId="{DB9C00DB-844C-4DE7-A4A6-5E93AF2BC9ED}" type="presOf" srcId="{94AD9B99-3ADA-4C8F-975D-9034AE153D74}" destId="{98FE8DDD-33CF-4A41-B947-E19F76A6D287}" srcOrd="0" destOrd="0" presId="urn:microsoft.com/office/officeart/2005/8/layout/orgChart1"/>
    <dgm:cxn modelId="{2C06320E-8A40-403A-B961-2F3AEB567D19}" type="presOf" srcId="{F2F72F6E-4636-4980-BEAD-70A09F398448}" destId="{3C1E6BFC-CD8B-4CD4-9177-ED3E5BB03612}" srcOrd="1" destOrd="0" presId="urn:microsoft.com/office/officeart/2005/8/layout/orgChart1"/>
    <dgm:cxn modelId="{93E90611-FE45-4D1F-BF0C-6B58EE1F71DE}" type="presOf" srcId="{371343BB-CAC0-47FD-AFFB-B50CCA48C08F}" destId="{8CA70237-53D4-4926-B154-4E1E0D7B571D}" srcOrd="1" destOrd="0" presId="urn:microsoft.com/office/officeart/2005/8/layout/orgChart1"/>
    <dgm:cxn modelId="{5E3280F8-2A82-4CAC-BB8A-CAFB84DB5C9B}" type="presOf" srcId="{371343BB-CAC0-47FD-AFFB-B50CCA48C08F}" destId="{B37CE0AF-A745-4D19-955D-33D0BB32F3A3}" srcOrd="0" destOrd="0" presId="urn:microsoft.com/office/officeart/2005/8/layout/orgChart1"/>
    <dgm:cxn modelId="{B4F4FCD8-0D53-4E23-8C87-CD8F676847ED}" type="presParOf" srcId="{98FE8DDD-33CF-4A41-B947-E19F76A6D287}" destId="{B2DD6EF4-73EE-4FB7-AB30-EF80FCA404F1}" srcOrd="0" destOrd="0" presId="urn:microsoft.com/office/officeart/2005/8/layout/orgChart1"/>
    <dgm:cxn modelId="{2377AE78-C0E1-494A-8834-B8447DC8227B}" type="presParOf" srcId="{B2DD6EF4-73EE-4FB7-AB30-EF80FCA404F1}" destId="{0E3C7F2C-CC38-4A34-AE60-0AB032CA3391}" srcOrd="0" destOrd="0" presId="urn:microsoft.com/office/officeart/2005/8/layout/orgChart1"/>
    <dgm:cxn modelId="{FBA1F065-2A05-4672-8C34-1A06FBB3FC19}" type="presParOf" srcId="{0E3C7F2C-CC38-4A34-AE60-0AB032CA3391}" destId="{D56AF9AD-7FD6-4ECD-BE60-CA76936975FF}" srcOrd="0" destOrd="0" presId="urn:microsoft.com/office/officeart/2005/8/layout/orgChart1"/>
    <dgm:cxn modelId="{889BAB91-EDAB-4574-A699-E93E85720D74}" type="presParOf" srcId="{0E3C7F2C-CC38-4A34-AE60-0AB032CA3391}" destId="{C477C60C-F229-4291-8165-305D9751B1C7}" srcOrd="1" destOrd="0" presId="urn:microsoft.com/office/officeart/2005/8/layout/orgChart1"/>
    <dgm:cxn modelId="{88AEB21C-3E5E-429B-B78B-1168001C10E9}" type="presParOf" srcId="{B2DD6EF4-73EE-4FB7-AB30-EF80FCA404F1}" destId="{25523754-8AA1-41BB-A36B-DCD71F680CAD}" srcOrd="1" destOrd="0" presId="urn:microsoft.com/office/officeart/2005/8/layout/orgChart1"/>
    <dgm:cxn modelId="{13C9C139-D24A-4F0B-A657-DEC6BBC002B4}" type="presParOf" srcId="{25523754-8AA1-41BB-A36B-DCD71F680CAD}" destId="{2910E7B3-F0F6-410F-AE40-A6F9A7B2C863}" srcOrd="0" destOrd="0" presId="urn:microsoft.com/office/officeart/2005/8/layout/orgChart1"/>
    <dgm:cxn modelId="{F728C73C-6BA8-44A2-B10B-575CA882EE7B}" type="presParOf" srcId="{25523754-8AA1-41BB-A36B-DCD71F680CAD}" destId="{B16667C4-00BC-4BB6-888C-789401F37F45}" srcOrd="1" destOrd="0" presId="urn:microsoft.com/office/officeart/2005/8/layout/orgChart1"/>
    <dgm:cxn modelId="{2DE0B0B8-E020-46A8-82D1-F427A2FD170B}" type="presParOf" srcId="{B16667C4-00BC-4BB6-888C-789401F37F45}" destId="{00DF42F4-3753-44A9-A146-0CB19F1107C4}" srcOrd="0" destOrd="0" presId="urn:microsoft.com/office/officeart/2005/8/layout/orgChart1"/>
    <dgm:cxn modelId="{416390F4-9B6B-4EC2-AFC5-9D1519E98317}" type="presParOf" srcId="{00DF42F4-3753-44A9-A146-0CB19F1107C4}" destId="{B37CE0AF-A745-4D19-955D-33D0BB32F3A3}" srcOrd="0" destOrd="0" presId="urn:microsoft.com/office/officeart/2005/8/layout/orgChart1"/>
    <dgm:cxn modelId="{C4A02C60-5B6A-4D4E-BE11-E74FF1113121}" type="presParOf" srcId="{00DF42F4-3753-44A9-A146-0CB19F1107C4}" destId="{8CA70237-53D4-4926-B154-4E1E0D7B571D}" srcOrd="1" destOrd="0" presId="urn:microsoft.com/office/officeart/2005/8/layout/orgChart1"/>
    <dgm:cxn modelId="{CB249C35-21AF-4D31-9439-E667489A9870}" type="presParOf" srcId="{B16667C4-00BC-4BB6-888C-789401F37F45}" destId="{94DC859F-BEE4-41D5-910C-A2BF0950A232}" srcOrd="1" destOrd="0" presId="urn:microsoft.com/office/officeart/2005/8/layout/orgChart1"/>
    <dgm:cxn modelId="{65842D7D-9EBB-4281-97AC-76C89E8A2969}" type="presParOf" srcId="{B16667C4-00BC-4BB6-888C-789401F37F45}" destId="{98E16F75-6F7A-4A82-84C9-CEEBBF9156F3}" srcOrd="2" destOrd="0" presId="urn:microsoft.com/office/officeart/2005/8/layout/orgChart1"/>
    <dgm:cxn modelId="{A33BF79D-1748-48A0-A10A-9D2F672A7A71}" type="presParOf" srcId="{25523754-8AA1-41BB-A36B-DCD71F680CAD}" destId="{7F692ECD-8B2D-47A0-A763-7CB38175F089}" srcOrd="2" destOrd="0" presId="urn:microsoft.com/office/officeart/2005/8/layout/orgChart1"/>
    <dgm:cxn modelId="{A92EDC30-8C75-4133-A894-2A6A5B6DEC42}" type="presParOf" srcId="{25523754-8AA1-41BB-A36B-DCD71F680CAD}" destId="{BDA31067-959B-4FC5-9580-8D1496C10822}" srcOrd="3" destOrd="0" presId="urn:microsoft.com/office/officeart/2005/8/layout/orgChart1"/>
    <dgm:cxn modelId="{AEB9FC6B-45CE-4B5B-860A-0F9BA76CBEB5}" type="presParOf" srcId="{BDA31067-959B-4FC5-9580-8D1496C10822}" destId="{BC5D7EF6-9240-4EBA-8D80-92ECB5C8FA61}" srcOrd="0" destOrd="0" presId="urn:microsoft.com/office/officeart/2005/8/layout/orgChart1"/>
    <dgm:cxn modelId="{9135C26E-AECE-4A4A-82F4-CABC99723129}" type="presParOf" srcId="{BC5D7EF6-9240-4EBA-8D80-92ECB5C8FA61}" destId="{92D11295-8132-4F43-A9C0-0897FCA0D5CE}" srcOrd="0" destOrd="0" presId="urn:microsoft.com/office/officeart/2005/8/layout/orgChart1"/>
    <dgm:cxn modelId="{EFD299BA-3F3A-4E82-8A83-9190C90731C1}" type="presParOf" srcId="{BC5D7EF6-9240-4EBA-8D80-92ECB5C8FA61}" destId="{3C1E6BFC-CD8B-4CD4-9177-ED3E5BB03612}" srcOrd="1" destOrd="0" presId="urn:microsoft.com/office/officeart/2005/8/layout/orgChart1"/>
    <dgm:cxn modelId="{115728F5-D661-4F8B-9090-664A34A38204}" type="presParOf" srcId="{BDA31067-959B-4FC5-9580-8D1496C10822}" destId="{811A50CA-865C-4DAB-BF8F-8C202E8984A6}" srcOrd="1" destOrd="0" presId="urn:microsoft.com/office/officeart/2005/8/layout/orgChart1"/>
    <dgm:cxn modelId="{051451EF-70A3-4158-A7A3-9A0A8BD08714}" type="presParOf" srcId="{BDA31067-959B-4FC5-9580-8D1496C10822}" destId="{D955E8CE-FA4F-49EE-A7AD-E9772D4FE21A}" srcOrd="2" destOrd="0" presId="urn:microsoft.com/office/officeart/2005/8/layout/orgChart1"/>
    <dgm:cxn modelId="{E73D0952-6B09-4792-AFF2-78EB34BB901E}" type="presParOf" srcId="{25523754-8AA1-41BB-A36B-DCD71F680CAD}" destId="{66349E86-FE98-412A-AA1F-C16ADB91BD97}" srcOrd="4" destOrd="0" presId="urn:microsoft.com/office/officeart/2005/8/layout/orgChart1"/>
    <dgm:cxn modelId="{2F4DDA11-8D9D-42BB-B219-F65AD295701A}" type="presParOf" srcId="{25523754-8AA1-41BB-A36B-DCD71F680CAD}" destId="{D0BA4C5C-52BD-4189-B7DB-EF7A39C5A98C}" srcOrd="5" destOrd="0" presId="urn:microsoft.com/office/officeart/2005/8/layout/orgChart1"/>
    <dgm:cxn modelId="{4518F516-ED3A-4B49-8610-F7DE546E7A7D}" type="presParOf" srcId="{D0BA4C5C-52BD-4189-B7DB-EF7A39C5A98C}" destId="{BD8EEB1F-89BE-481F-8DEA-D63C16508A1D}" srcOrd="0" destOrd="0" presId="urn:microsoft.com/office/officeart/2005/8/layout/orgChart1"/>
    <dgm:cxn modelId="{A45CD9F1-008B-4529-8CB6-D4F3429A2C19}" type="presParOf" srcId="{BD8EEB1F-89BE-481F-8DEA-D63C16508A1D}" destId="{C344F717-CDA8-427B-80E5-72A8C721CFD3}" srcOrd="0" destOrd="0" presId="urn:microsoft.com/office/officeart/2005/8/layout/orgChart1"/>
    <dgm:cxn modelId="{C9E3951D-2C11-4919-84EA-F08A518289E9}" type="presParOf" srcId="{BD8EEB1F-89BE-481F-8DEA-D63C16508A1D}" destId="{E214B086-9A12-4B1D-8B17-AF1F7CAAB01C}" srcOrd="1" destOrd="0" presId="urn:microsoft.com/office/officeart/2005/8/layout/orgChart1"/>
    <dgm:cxn modelId="{AA951EEA-08C4-42B1-89CB-F3D842A33520}" type="presParOf" srcId="{D0BA4C5C-52BD-4189-B7DB-EF7A39C5A98C}" destId="{CF6838A4-0FBC-42B8-B267-77A8D878D26A}" srcOrd="1" destOrd="0" presId="urn:microsoft.com/office/officeart/2005/8/layout/orgChart1"/>
    <dgm:cxn modelId="{B8DC53C0-7DAB-488F-AA61-539FED5A8C15}" type="presParOf" srcId="{D0BA4C5C-52BD-4189-B7DB-EF7A39C5A98C}" destId="{D3DA6321-0912-4545-9D76-4E52A6EC0213}" srcOrd="2" destOrd="0" presId="urn:microsoft.com/office/officeart/2005/8/layout/orgChart1"/>
    <dgm:cxn modelId="{DA3EA2CF-9F98-4ECF-8043-FEAB6A957E00}" type="presParOf" srcId="{B2DD6EF4-73EE-4FB7-AB30-EF80FCA404F1}" destId="{4E1293B1-654E-4C38-AD01-76D7963AFD4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61163DB-C5CC-40E3-A252-17FEEBFC0011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2C858F6D-EF1D-4DF5-ABB0-D06AF5C7A951}">
      <dgm:prSet phldrT="[Text]" custT="1"/>
      <dgm:spPr>
        <a:solidFill>
          <a:srgbClr val="0072CE"/>
        </a:solidFill>
      </dgm:spPr>
      <dgm:t>
        <a:bodyPr/>
        <a:lstStyle/>
        <a:p>
          <a:r>
            <a:rPr lang="en-GB" sz="1800" b="1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PCSE requests copy of practice’s patient list from their clinical system</a:t>
          </a:r>
          <a:endParaRPr lang="en-GB" sz="1800" dirty="0">
            <a:solidFill>
              <a:schemeClr val="bg1"/>
            </a:solidFill>
          </a:endParaRPr>
        </a:p>
      </dgm:t>
    </dgm:pt>
    <dgm:pt modelId="{FD5E8698-9601-48BA-B65B-771AA2C5502F}" type="parTrans" cxnId="{DB91C0F1-A5E7-4664-B7A3-07300F912761}">
      <dgm:prSet/>
      <dgm:spPr/>
      <dgm:t>
        <a:bodyPr/>
        <a:lstStyle/>
        <a:p>
          <a:endParaRPr lang="en-GB"/>
        </a:p>
      </dgm:t>
    </dgm:pt>
    <dgm:pt modelId="{02D32DF4-A84E-49EC-9569-2F69109E3D6F}" type="sibTrans" cxnId="{DB91C0F1-A5E7-4664-B7A3-07300F912761}">
      <dgm:prSet/>
      <dgm:spPr/>
      <dgm:t>
        <a:bodyPr/>
        <a:lstStyle/>
        <a:p>
          <a:endParaRPr lang="en-GB"/>
        </a:p>
      </dgm:t>
    </dgm:pt>
    <dgm:pt modelId="{7E585670-3C75-4725-8D70-007B1B63115F}">
      <dgm:prSet phldrT="[Text]" custT="1"/>
      <dgm:spPr>
        <a:solidFill>
          <a:srgbClr val="0072CE"/>
        </a:solidFill>
      </dgm:spPr>
      <dgm:t>
        <a:bodyPr/>
        <a:lstStyle/>
        <a:p>
          <a:r>
            <a:rPr lang="en-GB" sz="1800" b="1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Practice patient list compared with the practice patient list held on NHAIS</a:t>
          </a:r>
          <a:endParaRPr lang="en-GB" sz="1800" dirty="0">
            <a:solidFill>
              <a:schemeClr val="bg1"/>
            </a:solidFill>
          </a:endParaRPr>
        </a:p>
      </dgm:t>
    </dgm:pt>
    <dgm:pt modelId="{BDE88F31-C984-4CB0-9F35-DCE4B2E8B21A}" type="parTrans" cxnId="{484903B2-4EDB-411D-B9C5-8C6A186537C1}">
      <dgm:prSet/>
      <dgm:spPr/>
      <dgm:t>
        <a:bodyPr/>
        <a:lstStyle/>
        <a:p>
          <a:endParaRPr lang="en-GB"/>
        </a:p>
      </dgm:t>
    </dgm:pt>
    <dgm:pt modelId="{518C26C3-7CA5-435F-A4DA-9D44C208C508}" type="sibTrans" cxnId="{484903B2-4EDB-411D-B9C5-8C6A186537C1}">
      <dgm:prSet/>
      <dgm:spPr/>
      <dgm:t>
        <a:bodyPr/>
        <a:lstStyle/>
        <a:p>
          <a:endParaRPr lang="en-GB"/>
        </a:p>
      </dgm:t>
    </dgm:pt>
    <dgm:pt modelId="{C7281275-04E4-444D-B175-434AB4E0F417}">
      <dgm:prSet phldrT="[Text]" custT="1"/>
      <dgm:spPr>
        <a:solidFill>
          <a:srgbClr val="0072CE"/>
        </a:solidFill>
      </dgm:spPr>
      <dgm:t>
        <a:bodyPr/>
        <a:lstStyle/>
        <a:p>
          <a:r>
            <a:rPr lang="en-GB" sz="1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A set of actions will be sent to the practice to align both lists</a:t>
          </a:r>
          <a:endParaRPr lang="en-GB" sz="1800" dirty="0">
            <a:solidFill>
              <a:schemeClr val="bg1"/>
            </a:solidFill>
          </a:endParaRPr>
        </a:p>
      </dgm:t>
    </dgm:pt>
    <dgm:pt modelId="{922C9119-E9DC-406F-BF31-16BB9E3C904D}" type="parTrans" cxnId="{7DB1C426-4DBB-4F4A-A0A3-4F6E0E3C7818}">
      <dgm:prSet/>
      <dgm:spPr/>
      <dgm:t>
        <a:bodyPr/>
        <a:lstStyle/>
        <a:p>
          <a:endParaRPr lang="en-GB"/>
        </a:p>
      </dgm:t>
    </dgm:pt>
    <dgm:pt modelId="{10440C71-9D4C-4E7F-9D28-C01292692DCF}" type="sibTrans" cxnId="{7DB1C426-4DBB-4F4A-A0A3-4F6E0E3C7818}">
      <dgm:prSet/>
      <dgm:spPr/>
      <dgm:t>
        <a:bodyPr/>
        <a:lstStyle/>
        <a:p>
          <a:endParaRPr lang="en-GB"/>
        </a:p>
      </dgm:t>
    </dgm:pt>
    <dgm:pt modelId="{8923ECB6-C776-4EFB-8A0B-25E826D1FC5B}" type="pres">
      <dgm:prSet presAssocID="{161163DB-C5CC-40E3-A252-17FEEBFC0011}" presName="compositeShape" presStyleCnt="0">
        <dgm:presLayoutVars>
          <dgm:chMax val="7"/>
          <dgm:dir/>
          <dgm:resizeHandles val="exact"/>
        </dgm:presLayoutVars>
      </dgm:prSet>
      <dgm:spPr/>
    </dgm:pt>
    <dgm:pt modelId="{6D47C109-1227-485B-A51D-6C42FA3109C0}" type="pres">
      <dgm:prSet presAssocID="{161163DB-C5CC-40E3-A252-17FEEBFC0011}" presName="wedge1" presStyleLbl="node1" presStyleIdx="0" presStyleCnt="3"/>
      <dgm:spPr/>
    </dgm:pt>
    <dgm:pt modelId="{B9E38BC3-3210-4248-9E29-523F9671E54C}" type="pres">
      <dgm:prSet presAssocID="{161163DB-C5CC-40E3-A252-17FEEBFC0011}" presName="dummy1a" presStyleCnt="0"/>
      <dgm:spPr/>
    </dgm:pt>
    <dgm:pt modelId="{37E0DEF2-A376-48EA-AF10-8443865B19E6}" type="pres">
      <dgm:prSet presAssocID="{161163DB-C5CC-40E3-A252-17FEEBFC0011}" presName="dummy1b" presStyleCnt="0"/>
      <dgm:spPr/>
    </dgm:pt>
    <dgm:pt modelId="{52CB114D-5DE4-4BBA-BA63-5E72CDA4D6EC}" type="pres">
      <dgm:prSet presAssocID="{161163DB-C5CC-40E3-A252-17FEEBFC0011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63E682FA-5AB1-4444-9DBD-CC6E2DBF9645}" type="pres">
      <dgm:prSet presAssocID="{161163DB-C5CC-40E3-A252-17FEEBFC0011}" presName="wedge2" presStyleLbl="node1" presStyleIdx="1" presStyleCnt="3"/>
      <dgm:spPr/>
    </dgm:pt>
    <dgm:pt modelId="{8C5C2239-AFEA-428C-8B89-BFECE18EA443}" type="pres">
      <dgm:prSet presAssocID="{161163DB-C5CC-40E3-A252-17FEEBFC0011}" presName="dummy2a" presStyleCnt="0"/>
      <dgm:spPr/>
    </dgm:pt>
    <dgm:pt modelId="{5C17162B-B1BF-4447-81F1-A05DC2CECCDC}" type="pres">
      <dgm:prSet presAssocID="{161163DB-C5CC-40E3-A252-17FEEBFC0011}" presName="dummy2b" presStyleCnt="0"/>
      <dgm:spPr/>
    </dgm:pt>
    <dgm:pt modelId="{0BD33C42-7F58-4D07-A2C9-BD286A5F6970}" type="pres">
      <dgm:prSet presAssocID="{161163DB-C5CC-40E3-A252-17FEEBFC0011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0D3E8EED-04CB-463B-8075-63969E89C41A}" type="pres">
      <dgm:prSet presAssocID="{161163DB-C5CC-40E3-A252-17FEEBFC0011}" presName="wedge3" presStyleLbl="node1" presStyleIdx="2" presStyleCnt="3"/>
      <dgm:spPr/>
    </dgm:pt>
    <dgm:pt modelId="{652FD5BC-9851-44A2-8935-9219F720347F}" type="pres">
      <dgm:prSet presAssocID="{161163DB-C5CC-40E3-A252-17FEEBFC0011}" presName="dummy3a" presStyleCnt="0"/>
      <dgm:spPr/>
    </dgm:pt>
    <dgm:pt modelId="{B8EACF46-2D4D-4203-99FF-B4AF3E8202A2}" type="pres">
      <dgm:prSet presAssocID="{161163DB-C5CC-40E3-A252-17FEEBFC0011}" presName="dummy3b" presStyleCnt="0"/>
      <dgm:spPr/>
    </dgm:pt>
    <dgm:pt modelId="{EC12B46A-6B5C-418F-AB53-FB8CC66BA532}" type="pres">
      <dgm:prSet presAssocID="{161163DB-C5CC-40E3-A252-17FEEBFC0011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BAF2BFF1-62CF-4689-8E39-B6786DB87024}" type="pres">
      <dgm:prSet presAssocID="{02D32DF4-A84E-49EC-9569-2F69109E3D6F}" presName="arrowWedge1" presStyleLbl="fgSibTrans2D1" presStyleIdx="0" presStyleCnt="3"/>
      <dgm:spPr/>
    </dgm:pt>
    <dgm:pt modelId="{31E094A6-A290-403F-9BD9-D1D791BBAC66}" type="pres">
      <dgm:prSet presAssocID="{518C26C3-7CA5-435F-A4DA-9D44C208C508}" presName="arrowWedge2" presStyleLbl="fgSibTrans2D1" presStyleIdx="1" presStyleCnt="3"/>
      <dgm:spPr/>
    </dgm:pt>
    <dgm:pt modelId="{7F31A145-75EB-4BEE-9070-8F011587A8AF}" type="pres">
      <dgm:prSet presAssocID="{10440C71-9D4C-4E7F-9D28-C01292692DCF}" presName="arrowWedge3" presStyleLbl="fgSibTrans2D1" presStyleIdx="2" presStyleCnt="3"/>
      <dgm:spPr/>
    </dgm:pt>
  </dgm:ptLst>
  <dgm:cxnLst>
    <dgm:cxn modelId="{09A40A04-D9F5-451C-AFF1-CE085800B1D1}" type="presOf" srcId="{7E585670-3C75-4725-8D70-007B1B63115F}" destId="{63E682FA-5AB1-4444-9DBD-CC6E2DBF9645}" srcOrd="0" destOrd="0" presId="urn:microsoft.com/office/officeart/2005/8/layout/cycle8"/>
    <dgm:cxn modelId="{7125C1FA-FFEE-4F7C-8196-05F11A188551}" type="presOf" srcId="{7E585670-3C75-4725-8D70-007B1B63115F}" destId="{0BD33C42-7F58-4D07-A2C9-BD286A5F6970}" srcOrd="1" destOrd="0" presId="urn:microsoft.com/office/officeart/2005/8/layout/cycle8"/>
    <dgm:cxn modelId="{6DA94F17-FC1D-4E32-BFD5-0FA4315141BE}" type="presOf" srcId="{C7281275-04E4-444D-B175-434AB4E0F417}" destId="{0D3E8EED-04CB-463B-8075-63969E89C41A}" srcOrd="0" destOrd="0" presId="urn:microsoft.com/office/officeart/2005/8/layout/cycle8"/>
    <dgm:cxn modelId="{CCB1A947-7904-426B-A60D-0376B4E98304}" type="presOf" srcId="{C7281275-04E4-444D-B175-434AB4E0F417}" destId="{EC12B46A-6B5C-418F-AB53-FB8CC66BA532}" srcOrd="1" destOrd="0" presId="urn:microsoft.com/office/officeart/2005/8/layout/cycle8"/>
    <dgm:cxn modelId="{484903B2-4EDB-411D-B9C5-8C6A186537C1}" srcId="{161163DB-C5CC-40E3-A252-17FEEBFC0011}" destId="{7E585670-3C75-4725-8D70-007B1B63115F}" srcOrd="1" destOrd="0" parTransId="{BDE88F31-C984-4CB0-9F35-DCE4B2E8B21A}" sibTransId="{518C26C3-7CA5-435F-A4DA-9D44C208C508}"/>
    <dgm:cxn modelId="{DB91C0F1-A5E7-4664-B7A3-07300F912761}" srcId="{161163DB-C5CC-40E3-A252-17FEEBFC0011}" destId="{2C858F6D-EF1D-4DF5-ABB0-D06AF5C7A951}" srcOrd="0" destOrd="0" parTransId="{FD5E8698-9601-48BA-B65B-771AA2C5502F}" sibTransId="{02D32DF4-A84E-49EC-9569-2F69109E3D6F}"/>
    <dgm:cxn modelId="{8139367C-B66B-4652-AACB-27D74EDA0C3D}" type="presOf" srcId="{161163DB-C5CC-40E3-A252-17FEEBFC0011}" destId="{8923ECB6-C776-4EFB-8A0B-25E826D1FC5B}" srcOrd="0" destOrd="0" presId="urn:microsoft.com/office/officeart/2005/8/layout/cycle8"/>
    <dgm:cxn modelId="{0D73AEF1-C7C5-4BC9-9F7B-D26AAE1ADD80}" type="presOf" srcId="{2C858F6D-EF1D-4DF5-ABB0-D06AF5C7A951}" destId="{6D47C109-1227-485B-A51D-6C42FA3109C0}" srcOrd="0" destOrd="0" presId="urn:microsoft.com/office/officeart/2005/8/layout/cycle8"/>
    <dgm:cxn modelId="{CD3CCFB1-8328-4091-B86E-3E8518101A47}" type="presOf" srcId="{2C858F6D-EF1D-4DF5-ABB0-D06AF5C7A951}" destId="{52CB114D-5DE4-4BBA-BA63-5E72CDA4D6EC}" srcOrd="1" destOrd="0" presId="urn:microsoft.com/office/officeart/2005/8/layout/cycle8"/>
    <dgm:cxn modelId="{7DB1C426-4DBB-4F4A-A0A3-4F6E0E3C7818}" srcId="{161163DB-C5CC-40E3-A252-17FEEBFC0011}" destId="{C7281275-04E4-444D-B175-434AB4E0F417}" srcOrd="2" destOrd="0" parTransId="{922C9119-E9DC-406F-BF31-16BB9E3C904D}" sibTransId="{10440C71-9D4C-4E7F-9D28-C01292692DCF}"/>
    <dgm:cxn modelId="{CE9DF36B-B0BF-420D-91A9-E1D5F5C06FB9}" type="presParOf" srcId="{8923ECB6-C776-4EFB-8A0B-25E826D1FC5B}" destId="{6D47C109-1227-485B-A51D-6C42FA3109C0}" srcOrd="0" destOrd="0" presId="urn:microsoft.com/office/officeart/2005/8/layout/cycle8"/>
    <dgm:cxn modelId="{F4580363-17D4-4708-8C28-50DBDAE61891}" type="presParOf" srcId="{8923ECB6-C776-4EFB-8A0B-25E826D1FC5B}" destId="{B9E38BC3-3210-4248-9E29-523F9671E54C}" srcOrd="1" destOrd="0" presId="urn:microsoft.com/office/officeart/2005/8/layout/cycle8"/>
    <dgm:cxn modelId="{096CD337-8236-44F2-AA5B-F7EACC07037E}" type="presParOf" srcId="{8923ECB6-C776-4EFB-8A0B-25E826D1FC5B}" destId="{37E0DEF2-A376-48EA-AF10-8443865B19E6}" srcOrd="2" destOrd="0" presId="urn:microsoft.com/office/officeart/2005/8/layout/cycle8"/>
    <dgm:cxn modelId="{7DDC012C-D0A5-4D29-BC93-E6F129D81A9C}" type="presParOf" srcId="{8923ECB6-C776-4EFB-8A0B-25E826D1FC5B}" destId="{52CB114D-5DE4-4BBA-BA63-5E72CDA4D6EC}" srcOrd="3" destOrd="0" presId="urn:microsoft.com/office/officeart/2005/8/layout/cycle8"/>
    <dgm:cxn modelId="{85323F45-CB53-4529-8BB3-E70F28B01AE1}" type="presParOf" srcId="{8923ECB6-C776-4EFB-8A0B-25E826D1FC5B}" destId="{63E682FA-5AB1-4444-9DBD-CC6E2DBF9645}" srcOrd="4" destOrd="0" presId="urn:microsoft.com/office/officeart/2005/8/layout/cycle8"/>
    <dgm:cxn modelId="{11D28421-1841-48A2-AF8E-0EDC95389FAF}" type="presParOf" srcId="{8923ECB6-C776-4EFB-8A0B-25E826D1FC5B}" destId="{8C5C2239-AFEA-428C-8B89-BFECE18EA443}" srcOrd="5" destOrd="0" presId="urn:microsoft.com/office/officeart/2005/8/layout/cycle8"/>
    <dgm:cxn modelId="{43C39E64-7821-4F55-84F2-85B6068144A5}" type="presParOf" srcId="{8923ECB6-C776-4EFB-8A0B-25E826D1FC5B}" destId="{5C17162B-B1BF-4447-81F1-A05DC2CECCDC}" srcOrd="6" destOrd="0" presId="urn:microsoft.com/office/officeart/2005/8/layout/cycle8"/>
    <dgm:cxn modelId="{933E7F54-D3B1-4340-B677-19495A086631}" type="presParOf" srcId="{8923ECB6-C776-4EFB-8A0B-25E826D1FC5B}" destId="{0BD33C42-7F58-4D07-A2C9-BD286A5F6970}" srcOrd="7" destOrd="0" presId="urn:microsoft.com/office/officeart/2005/8/layout/cycle8"/>
    <dgm:cxn modelId="{E84A3B50-A626-4E85-BBD0-9D3F2096BC6A}" type="presParOf" srcId="{8923ECB6-C776-4EFB-8A0B-25E826D1FC5B}" destId="{0D3E8EED-04CB-463B-8075-63969E89C41A}" srcOrd="8" destOrd="0" presId="urn:microsoft.com/office/officeart/2005/8/layout/cycle8"/>
    <dgm:cxn modelId="{B072C968-D963-4667-B560-9EC848E2CA5D}" type="presParOf" srcId="{8923ECB6-C776-4EFB-8A0B-25E826D1FC5B}" destId="{652FD5BC-9851-44A2-8935-9219F720347F}" srcOrd="9" destOrd="0" presId="urn:microsoft.com/office/officeart/2005/8/layout/cycle8"/>
    <dgm:cxn modelId="{2B5A5CDD-DF70-4269-8CAB-7FEF162FC18C}" type="presParOf" srcId="{8923ECB6-C776-4EFB-8A0B-25E826D1FC5B}" destId="{B8EACF46-2D4D-4203-99FF-B4AF3E8202A2}" srcOrd="10" destOrd="0" presId="urn:microsoft.com/office/officeart/2005/8/layout/cycle8"/>
    <dgm:cxn modelId="{FD17AE5B-A860-473E-8493-1ECA59B3EBDA}" type="presParOf" srcId="{8923ECB6-C776-4EFB-8A0B-25E826D1FC5B}" destId="{EC12B46A-6B5C-418F-AB53-FB8CC66BA532}" srcOrd="11" destOrd="0" presId="urn:microsoft.com/office/officeart/2005/8/layout/cycle8"/>
    <dgm:cxn modelId="{451BD3E4-ECB6-498C-BB5D-870FF7CD3C47}" type="presParOf" srcId="{8923ECB6-C776-4EFB-8A0B-25E826D1FC5B}" destId="{BAF2BFF1-62CF-4689-8E39-B6786DB87024}" srcOrd="12" destOrd="0" presId="urn:microsoft.com/office/officeart/2005/8/layout/cycle8"/>
    <dgm:cxn modelId="{658EAE9A-9906-4F12-B16A-111E06878B68}" type="presParOf" srcId="{8923ECB6-C776-4EFB-8A0B-25E826D1FC5B}" destId="{31E094A6-A290-403F-9BD9-D1D791BBAC66}" srcOrd="13" destOrd="0" presId="urn:microsoft.com/office/officeart/2005/8/layout/cycle8"/>
    <dgm:cxn modelId="{D07A4823-1F10-4FD8-ABFF-F4ADA2F18BA8}" type="presParOf" srcId="{8923ECB6-C776-4EFB-8A0B-25E826D1FC5B}" destId="{7F31A145-75EB-4BEE-9070-8F011587A8AF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AA9582-AB5D-45A0-BFD9-F645CE868822}">
      <dsp:nvSpPr>
        <dsp:cNvPr id="0" name=""/>
        <dsp:cNvSpPr/>
      </dsp:nvSpPr>
      <dsp:spPr>
        <a:xfrm rot="10800000">
          <a:off x="1614025" y="1614"/>
          <a:ext cx="6033759" cy="376977"/>
        </a:xfrm>
        <a:prstGeom prst="homePlate">
          <a:avLst/>
        </a:prstGeom>
        <a:solidFill>
          <a:srgbClr val="0072C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6236" tIns="76200" rIns="14224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>
              <a:latin typeface="Arial" panose="020B0604020202020204" pitchFamily="34" charset="0"/>
              <a:cs typeface="Arial" panose="020B0604020202020204" pitchFamily="34" charset="0"/>
            </a:rPr>
            <a:t>The Role of PCSE</a:t>
          </a:r>
        </a:p>
      </dsp:txBody>
      <dsp:txXfrm rot="10800000">
        <a:off x="1708269" y="1614"/>
        <a:ext cx="5939515" cy="376977"/>
      </dsp:txXfrm>
    </dsp:sp>
    <dsp:sp modelId="{86608705-73EC-416F-9A14-EF50542C480D}">
      <dsp:nvSpPr>
        <dsp:cNvPr id="0" name=""/>
        <dsp:cNvSpPr/>
      </dsp:nvSpPr>
      <dsp:spPr>
        <a:xfrm>
          <a:off x="1425537" y="1614"/>
          <a:ext cx="376977" cy="37697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FA3AE1-F8A1-49D6-95C1-18CC1ABE7D19}">
      <dsp:nvSpPr>
        <dsp:cNvPr id="0" name=""/>
        <dsp:cNvSpPr/>
      </dsp:nvSpPr>
      <dsp:spPr>
        <a:xfrm rot="10800000">
          <a:off x="1614025" y="491122"/>
          <a:ext cx="6033759" cy="376977"/>
        </a:xfrm>
        <a:prstGeom prst="homePlate">
          <a:avLst/>
        </a:prstGeom>
        <a:solidFill>
          <a:srgbClr val="0072C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6236" tIns="76200" rIns="14224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>
              <a:latin typeface="Arial" panose="020B0604020202020204" pitchFamily="34" charset="0"/>
              <a:cs typeface="Arial" panose="020B0604020202020204" pitchFamily="34" charset="0"/>
            </a:rPr>
            <a:t>Performers List</a:t>
          </a:r>
        </a:p>
      </dsp:txBody>
      <dsp:txXfrm rot="10800000">
        <a:off x="1708269" y="491122"/>
        <a:ext cx="5939515" cy="376977"/>
      </dsp:txXfrm>
    </dsp:sp>
    <dsp:sp modelId="{8E1A55CC-64C1-4807-AEC8-A620FA86656E}">
      <dsp:nvSpPr>
        <dsp:cNvPr id="0" name=""/>
        <dsp:cNvSpPr/>
      </dsp:nvSpPr>
      <dsp:spPr>
        <a:xfrm>
          <a:off x="1425537" y="491122"/>
          <a:ext cx="376977" cy="37697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7E13D4-5BED-42D0-83C8-7BBCB7B1E0E5}">
      <dsp:nvSpPr>
        <dsp:cNvPr id="0" name=""/>
        <dsp:cNvSpPr/>
      </dsp:nvSpPr>
      <dsp:spPr>
        <a:xfrm rot="10800000">
          <a:off x="1614025" y="980629"/>
          <a:ext cx="6033759" cy="376977"/>
        </a:xfrm>
        <a:prstGeom prst="homePlate">
          <a:avLst/>
        </a:prstGeom>
        <a:solidFill>
          <a:srgbClr val="0072C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6236" tIns="76200" rIns="14224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>
              <a:latin typeface="Arial" panose="020B0604020202020204" pitchFamily="34" charset="0"/>
              <a:cs typeface="Arial" panose="020B0604020202020204" pitchFamily="34" charset="0"/>
            </a:rPr>
            <a:t>GP Payments</a:t>
          </a:r>
          <a:endParaRPr lang="en-GB" sz="2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1708269" y="980629"/>
        <a:ext cx="5939515" cy="376977"/>
      </dsp:txXfrm>
    </dsp:sp>
    <dsp:sp modelId="{AC3BCC79-8945-40E4-A88C-0CBDB12EF6BF}">
      <dsp:nvSpPr>
        <dsp:cNvPr id="0" name=""/>
        <dsp:cNvSpPr/>
      </dsp:nvSpPr>
      <dsp:spPr>
        <a:xfrm>
          <a:off x="1425537" y="980629"/>
          <a:ext cx="376977" cy="37697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DBEFD0-AD90-4DE3-97D7-0D0577F6E373}">
      <dsp:nvSpPr>
        <dsp:cNvPr id="0" name=""/>
        <dsp:cNvSpPr/>
      </dsp:nvSpPr>
      <dsp:spPr>
        <a:xfrm rot="10800000">
          <a:off x="1614025" y="1470137"/>
          <a:ext cx="6033759" cy="376977"/>
        </a:xfrm>
        <a:prstGeom prst="homePlate">
          <a:avLst/>
        </a:prstGeom>
        <a:solidFill>
          <a:srgbClr val="0072C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6236" tIns="76200" rIns="14224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>
              <a:latin typeface="Arial" panose="020B0604020202020204" pitchFamily="34" charset="0"/>
              <a:cs typeface="Arial" panose="020B0604020202020204" pitchFamily="34" charset="0"/>
            </a:rPr>
            <a:t>GP Pensions</a:t>
          </a:r>
        </a:p>
      </dsp:txBody>
      <dsp:txXfrm rot="10800000">
        <a:off x="1708269" y="1470137"/>
        <a:ext cx="5939515" cy="376977"/>
      </dsp:txXfrm>
    </dsp:sp>
    <dsp:sp modelId="{773F6E60-9126-46BC-B1F5-AF28274C9161}">
      <dsp:nvSpPr>
        <dsp:cNvPr id="0" name=""/>
        <dsp:cNvSpPr/>
      </dsp:nvSpPr>
      <dsp:spPr>
        <a:xfrm>
          <a:off x="1425537" y="1470137"/>
          <a:ext cx="376977" cy="37697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7AB27F-7E29-4059-8196-A5FBDAE37FCB}">
      <dsp:nvSpPr>
        <dsp:cNvPr id="0" name=""/>
        <dsp:cNvSpPr/>
      </dsp:nvSpPr>
      <dsp:spPr>
        <a:xfrm rot="10800000">
          <a:off x="1614025" y="1959644"/>
          <a:ext cx="6033759" cy="376977"/>
        </a:xfrm>
        <a:prstGeom prst="homePlate">
          <a:avLst/>
        </a:prstGeom>
        <a:solidFill>
          <a:srgbClr val="0072C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6236" tIns="76200" rIns="14224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Urgent Medical Records</a:t>
          </a:r>
        </a:p>
      </dsp:txBody>
      <dsp:txXfrm rot="10800000">
        <a:off x="1708269" y="1959644"/>
        <a:ext cx="5939515" cy="376977"/>
      </dsp:txXfrm>
    </dsp:sp>
    <dsp:sp modelId="{293A8B6A-2972-4F5F-BDDE-9A0F458D3F78}">
      <dsp:nvSpPr>
        <dsp:cNvPr id="0" name=""/>
        <dsp:cNvSpPr/>
      </dsp:nvSpPr>
      <dsp:spPr>
        <a:xfrm>
          <a:off x="1425537" y="1959644"/>
          <a:ext cx="376977" cy="37697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56CDF8-0A6F-4D93-8D82-76881B389D37}">
      <dsp:nvSpPr>
        <dsp:cNvPr id="0" name=""/>
        <dsp:cNvSpPr/>
      </dsp:nvSpPr>
      <dsp:spPr>
        <a:xfrm rot="10800000">
          <a:off x="1614025" y="2449152"/>
          <a:ext cx="6033759" cy="376977"/>
        </a:xfrm>
        <a:prstGeom prst="homePlate">
          <a:avLst/>
        </a:prstGeom>
        <a:solidFill>
          <a:srgbClr val="0072C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6236" tIns="76200" rIns="14224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>
              <a:latin typeface="Arial" panose="020B0604020202020204" pitchFamily="34" charset="0"/>
              <a:cs typeface="Arial" panose="020B0604020202020204" pitchFamily="34" charset="0"/>
            </a:rPr>
            <a:t>Registration User Guide</a:t>
          </a:r>
        </a:p>
      </dsp:txBody>
      <dsp:txXfrm rot="10800000">
        <a:off x="1708269" y="2449152"/>
        <a:ext cx="5939515" cy="376977"/>
      </dsp:txXfrm>
    </dsp:sp>
    <dsp:sp modelId="{FF6A1EEA-6E82-42F1-9CC0-FC9D05BFE44D}">
      <dsp:nvSpPr>
        <dsp:cNvPr id="0" name=""/>
        <dsp:cNvSpPr/>
      </dsp:nvSpPr>
      <dsp:spPr>
        <a:xfrm>
          <a:off x="1425537" y="2449152"/>
          <a:ext cx="376977" cy="37697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2F0176-136B-4045-AB7D-C708EDCD36D1}">
      <dsp:nvSpPr>
        <dsp:cNvPr id="0" name=""/>
        <dsp:cNvSpPr/>
      </dsp:nvSpPr>
      <dsp:spPr>
        <a:xfrm rot="10800000">
          <a:off x="1614025" y="2938659"/>
          <a:ext cx="6033759" cy="376977"/>
        </a:xfrm>
        <a:prstGeom prst="homePlate">
          <a:avLst/>
        </a:prstGeom>
        <a:solidFill>
          <a:srgbClr val="0072C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6236" tIns="76200" rIns="14224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/>
            <a:t>Data Quality Checks on GP Lists</a:t>
          </a:r>
          <a:endParaRPr lang="en-GB" sz="2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1708269" y="2938659"/>
        <a:ext cx="5939515" cy="376977"/>
      </dsp:txXfrm>
    </dsp:sp>
    <dsp:sp modelId="{1BF7A335-1EFC-4C60-BD25-16B9BA6F7C70}">
      <dsp:nvSpPr>
        <dsp:cNvPr id="0" name=""/>
        <dsp:cNvSpPr/>
      </dsp:nvSpPr>
      <dsp:spPr>
        <a:xfrm>
          <a:off x="1425537" y="2938659"/>
          <a:ext cx="376977" cy="37697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BBB3FE-572A-46F7-BB7A-89167F08B22E}">
      <dsp:nvSpPr>
        <dsp:cNvPr id="0" name=""/>
        <dsp:cNvSpPr/>
      </dsp:nvSpPr>
      <dsp:spPr>
        <a:xfrm rot="10800000">
          <a:off x="1614025" y="3428167"/>
          <a:ext cx="6033759" cy="376977"/>
        </a:xfrm>
        <a:prstGeom prst="homePlate">
          <a:avLst/>
        </a:prstGeom>
        <a:solidFill>
          <a:srgbClr val="0072C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6236" tIns="76200" rIns="14224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>
              <a:latin typeface="Arial" panose="020B0604020202020204" pitchFamily="34" charset="0"/>
              <a:cs typeface="Arial" panose="020B0604020202020204" pitchFamily="34" charset="0"/>
            </a:rPr>
            <a:t>List Reconciliation</a:t>
          </a:r>
        </a:p>
      </dsp:txBody>
      <dsp:txXfrm rot="10800000">
        <a:off x="1708269" y="3428167"/>
        <a:ext cx="5939515" cy="376977"/>
      </dsp:txXfrm>
    </dsp:sp>
    <dsp:sp modelId="{E05461C0-E576-4252-93A3-6BDF6C2335C8}">
      <dsp:nvSpPr>
        <dsp:cNvPr id="0" name=""/>
        <dsp:cNvSpPr/>
      </dsp:nvSpPr>
      <dsp:spPr>
        <a:xfrm>
          <a:off x="1425537" y="3428167"/>
          <a:ext cx="376977" cy="37697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75ECFD-9C2E-48B6-A4EF-065FBC0DD6A6}">
      <dsp:nvSpPr>
        <dsp:cNvPr id="0" name=""/>
        <dsp:cNvSpPr/>
      </dsp:nvSpPr>
      <dsp:spPr>
        <a:xfrm rot="10800000">
          <a:off x="1614025" y="3917675"/>
          <a:ext cx="6033759" cy="376977"/>
        </a:xfrm>
        <a:prstGeom prst="homePlate">
          <a:avLst/>
        </a:prstGeom>
        <a:solidFill>
          <a:srgbClr val="0072C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6236" tIns="76200" rIns="14224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>
              <a:latin typeface="Arial" panose="020B0604020202020204" pitchFamily="34" charset="0"/>
              <a:cs typeface="Arial" panose="020B0604020202020204" pitchFamily="34" charset="0"/>
            </a:rPr>
            <a:t>List Cleansing</a:t>
          </a:r>
        </a:p>
      </dsp:txBody>
      <dsp:txXfrm rot="10800000">
        <a:off x="1708269" y="3917675"/>
        <a:ext cx="5939515" cy="376977"/>
      </dsp:txXfrm>
    </dsp:sp>
    <dsp:sp modelId="{05024632-D192-47FB-B924-C70FBE76EE39}">
      <dsp:nvSpPr>
        <dsp:cNvPr id="0" name=""/>
        <dsp:cNvSpPr/>
      </dsp:nvSpPr>
      <dsp:spPr>
        <a:xfrm>
          <a:off x="1425537" y="3917675"/>
          <a:ext cx="376977" cy="37697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BAF044-0076-46F0-A62C-2A380FE94D8A}">
      <dsp:nvSpPr>
        <dsp:cNvPr id="0" name=""/>
        <dsp:cNvSpPr/>
      </dsp:nvSpPr>
      <dsp:spPr>
        <a:xfrm rot="10800000">
          <a:off x="1614025" y="4407182"/>
          <a:ext cx="6033759" cy="376977"/>
        </a:xfrm>
        <a:prstGeom prst="homePlate">
          <a:avLst/>
        </a:prstGeom>
        <a:solidFill>
          <a:srgbClr val="0072C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6236" tIns="76200" rIns="14224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>
              <a:latin typeface="Arial" panose="020B0604020202020204" pitchFamily="34" charset="0"/>
              <a:cs typeface="Arial" panose="020B0604020202020204" pitchFamily="34" charset="0"/>
            </a:rPr>
            <a:t>Open Exeter</a:t>
          </a:r>
        </a:p>
      </dsp:txBody>
      <dsp:txXfrm rot="10800000">
        <a:off x="1708269" y="4407182"/>
        <a:ext cx="5939515" cy="376977"/>
      </dsp:txXfrm>
    </dsp:sp>
    <dsp:sp modelId="{B8A50F18-9464-4A6A-9E0B-283CF64F9CD5}">
      <dsp:nvSpPr>
        <dsp:cNvPr id="0" name=""/>
        <dsp:cNvSpPr/>
      </dsp:nvSpPr>
      <dsp:spPr>
        <a:xfrm>
          <a:off x="1425537" y="4407182"/>
          <a:ext cx="376977" cy="37697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644914-885E-4267-9DB9-625B684AAC22}">
      <dsp:nvSpPr>
        <dsp:cNvPr id="0" name=""/>
        <dsp:cNvSpPr/>
      </dsp:nvSpPr>
      <dsp:spPr>
        <a:xfrm rot="10800000">
          <a:off x="1614025" y="4896690"/>
          <a:ext cx="6033759" cy="376977"/>
        </a:xfrm>
        <a:prstGeom prst="homePlate">
          <a:avLst/>
        </a:prstGeom>
        <a:solidFill>
          <a:srgbClr val="0072C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6236" tIns="76200" rIns="14224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>
              <a:latin typeface="Arial" panose="020B0604020202020204" pitchFamily="34" charset="0"/>
              <a:cs typeface="Arial" panose="020B0604020202020204" pitchFamily="34" charset="0"/>
            </a:rPr>
            <a:t>Practice Mergers and Closures</a:t>
          </a:r>
        </a:p>
      </dsp:txBody>
      <dsp:txXfrm rot="10800000">
        <a:off x="1708269" y="4896690"/>
        <a:ext cx="5939515" cy="376977"/>
      </dsp:txXfrm>
    </dsp:sp>
    <dsp:sp modelId="{BD32FB3F-75A0-4366-AAD6-313F8322809E}">
      <dsp:nvSpPr>
        <dsp:cNvPr id="0" name=""/>
        <dsp:cNvSpPr/>
      </dsp:nvSpPr>
      <dsp:spPr>
        <a:xfrm>
          <a:off x="1425537" y="4896690"/>
          <a:ext cx="376977" cy="37697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E3FFD7-72EE-4D9E-B080-682C3D879248}">
      <dsp:nvSpPr>
        <dsp:cNvPr id="0" name=""/>
        <dsp:cNvSpPr/>
      </dsp:nvSpPr>
      <dsp:spPr>
        <a:xfrm rot="10800000">
          <a:off x="1614025" y="5386197"/>
          <a:ext cx="6033759" cy="376977"/>
        </a:xfrm>
        <a:prstGeom prst="homePlate">
          <a:avLst/>
        </a:prstGeom>
        <a:solidFill>
          <a:srgbClr val="0072C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6236" tIns="76200" rIns="14224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>
              <a:latin typeface="Arial" panose="020B0604020202020204" pitchFamily="34" charset="0"/>
              <a:cs typeface="Arial" panose="020B0604020202020204" pitchFamily="34" charset="0"/>
            </a:rPr>
            <a:t>GP Bulletin</a:t>
          </a:r>
        </a:p>
      </dsp:txBody>
      <dsp:txXfrm rot="10800000">
        <a:off x="1708269" y="5386197"/>
        <a:ext cx="5939515" cy="376977"/>
      </dsp:txXfrm>
    </dsp:sp>
    <dsp:sp modelId="{5FE51AE7-F1B0-4881-BBE1-EA9A2D8B49C6}">
      <dsp:nvSpPr>
        <dsp:cNvPr id="0" name=""/>
        <dsp:cNvSpPr/>
      </dsp:nvSpPr>
      <dsp:spPr>
        <a:xfrm>
          <a:off x="1425537" y="5386197"/>
          <a:ext cx="376977" cy="37697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2A7814-4AC3-412D-BE81-26322F2A705F}">
      <dsp:nvSpPr>
        <dsp:cNvPr id="0" name=""/>
        <dsp:cNvSpPr/>
      </dsp:nvSpPr>
      <dsp:spPr>
        <a:xfrm rot="10800000">
          <a:off x="1614025" y="5875705"/>
          <a:ext cx="6033759" cy="376977"/>
        </a:xfrm>
        <a:prstGeom prst="homePlate">
          <a:avLst/>
        </a:prstGeom>
        <a:solidFill>
          <a:srgbClr val="0072C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6236" tIns="76200" rIns="14224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>
              <a:latin typeface="Arial" panose="020B0604020202020204" pitchFamily="34" charset="0"/>
              <a:cs typeface="Arial" panose="020B0604020202020204" pitchFamily="34" charset="0"/>
            </a:rPr>
            <a:t>Customer Thermometer</a:t>
          </a:r>
        </a:p>
      </dsp:txBody>
      <dsp:txXfrm rot="10800000">
        <a:off x="1708269" y="5875705"/>
        <a:ext cx="5939515" cy="376977"/>
      </dsp:txXfrm>
    </dsp:sp>
    <dsp:sp modelId="{F1151221-AFAD-4B04-A532-1DE2E36FF03E}">
      <dsp:nvSpPr>
        <dsp:cNvPr id="0" name=""/>
        <dsp:cNvSpPr/>
      </dsp:nvSpPr>
      <dsp:spPr>
        <a:xfrm>
          <a:off x="1425537" y="5875705"/>
          <a:ext cx="376977" cy="37697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79AF46-C0A0-4D50-B0E5-437285AED402}">
      <dsp:nvSpPr>
        <dsp:cNvPr id="0" name=""/>
        <dsp:cNvSpPr/>
      </dsp:nvSpPr>
      <dsp:spPr>
        <a:xfrm>
          <a:off x="3758992" y="3363830"/>
          <a:ext cx="2054540" cy="2054540"/>
        </a:xfrm>
        <a:prstGeom prst="ellipse">
          <a:avLst/>
        </a:prstGeom>
        <a:solidFill>
          <a:srgbClr val="0072CE"/>
        </a:solidFill>
        <a:ln w="381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b="1" kern="1200" dirty="0">
              <a:latin typeface="Arial" panose="020B0604020202020204" pitchFamily="34" charset="0"/>
              <a:cs typeface="Arial" panose="020B0604020202020204" pitchFamily="34" charset="0"/>
            </a:rPr>
            <a:t>PCSE</a:t>
          </a:r>
        </a:p>
      </dsp:txBody>
      <dsp:txXfrm>
        <a:off x="4059872" y="3664710"/>
        <a:ext cx="1452780" cy="1452780"/>
      </dsp:txXfrm>
    </dsp:sp>
    <dsp:sp modelId="{8833A746-A84E-4D8D-844B-2E6AC000C644}">
      <dsp:nvSpPr>
        <dsp:cNvPr id="0" name=""/>
        <dsp:cNvSpPr/>
      </dsp:nvSpPr>
      <dsp:spPr>
        <a:xfrm rot="10800000">
          <a:off x="872606" y="4098328"/>
          <a:ext cx="2727634" cy="58554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349767-8220-4670-AFB4-10F0D6D41DF2}">
      <dsp:nvSpPr>
        <dsp:cNvPr id="0" name=""/>
        <dsp:cNvSpPr/>
      </dsp:nvSpPr>
      <dsp:spPr>
        <a:xfrm>
          <a:off x="117577" y="3815828"/>
          <a:ext cx="1510058" cy="1150542"/>
        </a:xfrm>
        <a:prstGeom prst="roundRect">
          <a:avLst>
            <a:gd name="adj" fmla="val 10000"/>
          </a:avLst>
        </a:prstGeom>
        <a:solidFill>
          <a:srgbClr val="AE2573"/>
        </a:solidFill>
        <a:ln w="381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>
              <a:latin typeface="Arial" panose="020B0604020202020204" pitchFamily="34" charset="0"/>
              <a:cs typeface="Arial" panose="020B0604020202020204" pitchFamily="34" charset="0"/>
            </a:rPr>
            <a:t>Practice Supplies</a:t>
          </a:r>
        </a:p>
      </dsp:txBody>
      <dsp:txXfrm>
        <a:off x="151275" y="3849526"/>
        <a:ext cx="1442662" cy="1083146"/>
      </dsp:txXfrm>
    </dsp:sp>
    <dsp:sp modelId="{65C1B492-C5EF-4945-B970-FF68D89C8D5F}">
      <dsp:nvSpPr>
        <dsp:cNvPr id="0" name=""/>
        <dsp:cNvSpPr/>
      </dsp:nvSpPr>
      <dsp:spPr>
        <a:xfrm rot="12342857">
          <a:off x="1125119" y="2991994"/>
          <a:ext cx="2727634" cy="58554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749078-764E-4509-9FA1-66B7FD577F59}">
      <dsp:nvSpPr>
        <dsp:cNvPr id="0" name=""/>
        <dsp:cNvSpPr/>
      </dsp:nvSpPr>
      <dsp:spPr>
        <a:xfrm>
          <a:off x="505150" y="2117757"/>
          <a:ext cx="1510058" cy="1150542"/>
        </a:xfrm>
        <a:prstGeom prst="roundRect">
          <a:avLst>
            <a:gd name="adj" fmla="val 10000"/>
          </a:avLst>
        </a:prstGeom>
        <a:solidFill>
          <a:srgbClr val="AE2573"/>
        </a:solidFill>
        <a:ln w="381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>
              <a:latin typeface="Arial" panose="020B0604020202020204" pitchFamily="34" charset="0"/>
              <a:cs typeface="Arial" panose="020B0604020202020204" pitchFamily="34" charset="0"/>
            </a:rPr>
            <a:t>GP Practice Mergers and Closures</a:t>
          </a:r>
        </a:p>
      </dsp:txBody>
      <dsp:txXfrm>
        <a:off x="538848" y="2151455"/>
        <a:ext cx="1442662" cy="1083146"/>
      </dsp:txXfrm>
    </dsp:sp>
    <dsp:sp modelId="{85F2D9E7-2B6F-4F83-AB39-168CEE470A4C}">
      <dsp:nvSpPr>
        <dsp:cNvPr id="0" name=""/>
        <dsp:cNvSpPr/>
      </dsp:nvSpPr>
      <dsp:spPr>
        <a:xfrm rot="13885714">
          <a:off x="1832646" y="2104784"/>
          <a:ext cx="2727634" cy="58554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111D93-8FD5-4282-ABDB-6462330324BA}">
      <dsp:nvSpPr>
        <dsp:cNvPr id="0" name=""/>
        <dsp:cNvSpPr/>
      </dsp:nvSpPr>
      <dsp:spPr>
        <a:xfrm>
          <a:off x="1591108" y="756009"/>
          <a:ext cx="1510058" cy="1150542"/>
        </a:xfrm>
        <a:prstGeom prst="roundRect">
          <a:avLst>
            <a:gd name="adj" fmla="val 10000"/>
          </a:avLst>
        </a:prstGeom>
        <a:solidFill>
          <a:srgbClr val="AE2573"/>
        </a:solidFill>
        <a:ln w="381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>
              <a:latin typeface="Arial" panose="020B0604020202020204" pitchFamily="34" charset="0"/>
              <a:cs typeface="Arial" panose="020B0604020202020204" pitchFamily="34" charset="0"/>
            </a:rPr>
            <a:t>Access for Open Exeter</a:t>
          </a:r>
        </a:p>
      </dsp:txBody>
      <dsp:txXfrm>
        <a:off x="1624806" y="789707"/>
        <a:ext cx="1442662" cy="1083146"/>
      </dsp:txXfrm>
    </dsp:sp>
    <dsp:sp modelId="{EB0E781C-768B-4D7F-BA76-700A5B9A66FB}">
      <dsp:nvSpPr>
        <dsp:cNvPr id="0" name=""/>
        <dsp:cNvSpPr/>
      </dsp:nvSpPr>
      <dsp:spPr>
        <a:xfrm rot="15428571">
          <a:off x="2855052" y="1612419"/>
          <a:ext cx="2727634" cy="58554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51527A-A1ED-43AF-BB0E-AD9AC0750E13}">
      <dsp:nvSpPr>
        <dsp:cNvPr id="0" name=""/>
        <dsp:cNvSpPr/>
      </dsp:nvSpPr>
      <dsp:spPr>
        <a:xfrm>
          <a:off x="3196302" y="296"/>
          <a:ext cx="1438178" cy="1150542"/>
        </a:xfrm>
        <a:prstGeom prst="roundRect">
          <a:avLst>
            <a:gd name="adj" fmla="val 10000"/>
          </a:avLst>
        </a:prstGeom>
        <a:solidFill>
          <a:srgbClr val="AE2573"/>
        </a:solidFill>
        <a:ln w="381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>
              <a:latin typeface="Arial" panose="020B0604020202020204" pitchFamily="34" charset="0"/>
              <a:cs typeface="Arial" panose="020B0604020202020204" pitchFamily="34" charset="0"/>
            </a:rPr>
            <a:t>GP Payments</a:t>
          </a:r>
        </a:p>
      </dsp:txBody>
      <dsp:txXfrm>
        <a:off x="3230000" y="33994"/>
        <a:ext cx="1370782" cy="1083146"/>
      </dsp:txXfrm>
    </dsp:sp>
    <dsp:sp modelId="{F9037481-13A5-4DE6-A50E-72875EDC8381}">
      <dsp:nvSpPr>
        <dsp:cNvPr id="0" name=""/>
        <dsp:cNvSpPr/>
      </dsp:nvSpPr>
      <dsp:spPr>
        <a:xfrm rot="16971429">
          <a:off x="3989837" y="1612419"/>
          <a:ext cx="2727634" cy="58554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48226E-C552-4392-867D-7B9F1D79092C}">
      <dsp:nvSpPr>
        <dsp:cNvPr id="0" name=""/>
        <dsp:cNvSpPr/>
      </dsp:nvSpPr>
      <dsp:spPr>
        <a:xfrm>
          <a:off x="4902103" y="296"/>
          <a:ext cx="1510058" cy="1150542"/>
        </a:xfrm>
        <a:prstGeom prst="roundRect">
          <a:avLst>
            <a:gd name="adj" fmla="val 10000"/>
          </a:avLst>
        </a:prstGeom>
        <a:solidFill>
          <a:srgbClr val="AE2573"/>
        </a:solidFill>
        <a:ln w="381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>
              <a:latin typeface="Arial" panose="020B0604020202020204" pitchFamily="34" charset="0"/>
              <a:cs typeface="Arial" panose="020B0604020202020204" pitchFamily="34" charset="0"/>
            </a:rPr>
            <a:t>Medical Records</a:t>
          </a:r>
          <a:endParaRPr lang="en-GB" sz="1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935801" y="33994"/>
        <a:ext cx="1442662" cy="1083146"/>
      </dsp:txXfrm>
    </dsp:sp>
    <dsp:sp modelId="{82A8A0AE-8EC6-40A1-A7C8-DB9CED245B6C}">
      <dsp:nvSpPr>
        <dsp:cNvPr id="0" name=""/>
        <dsp:cNvSpPr/>
      </dsp:nvSpPr>
      <dsp:spPr>
        <a:xfrm rot="18566936">
          <a:off x="5032606" y="2099761"/>
          <a:ext cx="2796313" cy="58554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EB0064-BF1D-4161-B0DD-473391C81A24}">
      <dsp:nvSpPr>
        <dsp:cNvPr id="0" name=""/>
        <dsp:cNvSpPr/>
      </dsp:nvSpPr>
      <dsp:spPr>
        <a:xfrm>
          <a:off x="6500592" y="737617"/>
          <a:ext cx="1637092" cy="1150542"/>
        </a:xfrm>
        <a:prstGeom prst="roundRect">
          <a:avLst>
            <a:gd name="adj" fmla="val 10000"/>
          </a:avLst>
        </a:prstGeom>
        <a:solidFill>
          <a:srgbClr val="AE2573"/>
        </a:solidFill>
        <a:ln w="381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>
              <a:latin typeface="Arial" panose="020B0604020202020204" pitchFamily="34" charset="0"/>
              <a:cs typeface="Arial" panose="020B0604020202020204" pitchFamily="34" charset="0"/>
            </a:rPr>
            <a:t>Patient Registrations</a:t>
          </a:r>
        </a:p>
      </dsp:txBody>
      <dsp:txXfrm>
        <a:off x="6534290" y="771315"/>
        <a:ext cx="1569696" cy="1083146"/>
      </dsp:txXfrm>
    </dsp:sp>
    <dsp:sp modelId="{0D5711E7-DB2C-494E-96DC-3C576ACC84D9}">
      <dsp:nvSpPr>
        <dsp:cNvPr id="0" name=""/>
        <dsp:cNvSpPr/>
      </dsp:nvSpPr>
      <dsp:spPr>
        <a:xfrm rot="20057143">
          <a:off x="5719770" y="2991994"/>
          <a:ext cx="2727634" cy="58554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3FB07C-55A2-4269-9AC7-C91FEF295070}">
      <dsp:nvSpPr>
        <dsp:cNvPr id="0" name=""/>
        <dsp:cNvSpPr/>
      </dsp:nvSpPr>
      <dsp:spPr>
        <a:xfrm>
          <a:off x="7557315" y="2117757"/>
          <a:ext cx="1510058" cy="1150542"/>
        </a:xfrm>
        <a:prstGeom prst="roundRect">
          <a:avLst>
            <a:gd name="adj" fmla="val 10000"/>
          </a:avLst>
        </a:prstGeom>
        <a:solidFill>
          <a:srgbClr val="AE257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>
              <a:latin typeface="Arial" panose="020B0604020202020204" pitchFamily="34" charset="0"/>
              <a:cs typeface="Arial" panose="020B0604020202020204" pitchFamily="34" charset="0"/>
            </a:rPr>
            <a:t>Performers List</a:t>
          </a:r>
        </a:p>
      </dsp:txBody>
      <dsp:txXfrm>
        <a:off x="7591013" y="2151455"/>
        <a:ext cx="1442662" cy="1083146"/>
      </dsp:txXfrm>
    </dsp:sp>
    <dsp:sp modelId="{83A375B0-1188-48D4-9488-F92BAF80274A}">
      <dsp:nvSpPr>
        <dsp:cNvPr id="0" name=""/>
        <dsp:cNvSpPr/>
      </dsp:nvSpPr>
      <dsp:spPr>
        <a:xfrm>
          <a:off x="5972284" y="4098328"/>
          <a:ext cx="2727634" cy="58554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2270C0-D62D-4C81-9A26-B49A75B33ACC}">
      <dsp:nvSpPr>
        <dsp:cNvPr id="0" name=""/>
        <dsp:cNvSpPr/>
      </dsp:nvSpPr>
      <dsp:spPr>
        <a:xfrm>
          <a:off x="7944889" y="3815828"/>
          <a:ext cx="1510058" cy="1150542"/>
        </a:xfrm>
        <a:prstGeom prst="roundRect">
          <a:avLst>
            <a:gd name="adj" fmla="val 10000"/>
          </a:avLst>
        </a:prstGeom>
        <a:solidFill>
          <a:srgbClr val="AE257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>
              <a:latin typeface="Arial" panose="020B0604020202020204" pitchFamily="34" charset="0"/>
              <a:cs typeface="Arial" panose="020B0604020202020204" pitchFamily="34" charset="0"/>
            </a:rPr>
            <a:t>GP Pensions</a:t>
          </a:r>
        </a:p>
      </dsp:txBody>
      <dsp:txXfrm>
        <a:off x="7978587" y="3849526"/>
        <a:ext cx="1442662" cy="108314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2D8551-7021-4899-9408-8EE78AE7F893}">
      <dsp:nvSpPr>
        <dsp:cNvPr id="0" name=""/>
        <dsp:cNvSpPr/>
      </dsp:nvSpPr>
      <dsp:spPr>
        <a:xfrm>
          <a:off x="0" y="4470950"/>
          <a:ext cx="8128000" cy="0"/>
        </a:xfrm>
        <a:prstGeom prst="line">
          <a:avLst/>
        </a:prstGeom>
        <a:noFill/>
        <a:ln w="38100" cap="flat" cmpd="sng" algn="ctr">
          <a:solidFill>
            <a:srgbClr val="0072C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34A5DB-4645-404B-A026-E84BB6680270}">
      <dsp:nvSpPr>
        <dsp:cNvPr id="0" name=""/>
        <dsp:cNvSpPr/>
      </dsp:nvSpPr>
      <dsp:spPr>
        <a:xfrm>
          <a:off x="0" y="3032854"/>
          <a:ext cx="8128000" cy="0"/>
        </a:xfrm>
        <a:prstGeom prst="line">
          <a:avLst/>
        </a:prstGeom>
        <a:noFill/>
        <a:ln w="38100" cap="flat" cmpd="sng" algn="ctr">
          <a:solidFill>
            <a:srgbClr val="0072C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D1117D-B577-4015-803E-28C08B7EAD54}">
      <dsp:nvSpPr>
        <dsp:cNvPr id="0" name=""/>
        <dsp:cNvSpPr/>
      </dsp:nvSpPr>
      <dsp:spPr>
        <a:xfrm>
          <a:off x="0" y="1594343"/>
          <a:ext cx="8128000" cy="0"/>
        </a:xfrm>
        <a:prstGeom prst="line">
          <a:avLst/>
        </a:prstGeom>
        <a:noFill/>
        <a:ln w="38100" cap="flat" cmpd="sng" algn="ctr">
          <a:solidFill>
            <a:srgbClr val="0072C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124A18-9BC2-413F-84F5-6471C6C1B8A4}">
      <dsp:nvSpPr>
        <dsp:cNvPr id="0" name=""/>
        <dsp:cNvSpPr/>
      </dsp:nvSpPr>
      <dsp:spPr>
        <a:xfrm>
          <a:off x="2113279" y="311614"/>
          <a:ext cx="6014720" cy="13690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GB" sz="2400" b="1" kern="1200" dirty="0">
              <a:solidFill>
                <a:srgbClr val="0072CE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Applying to join the Performers List for the first time </a:t>
          </a:r>
          <a:endParaRPr lang="en-GB" sz="2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13279" y="311614"/>
        <a:ext cx="6014720" cy="1369015"/>
      </dsp:txXfrm>
    </dsp:sp>
    <dsp:sp modelId="{D4199890-EE84-4B3B-BF7F-4FB6CB8940C0}">
      <dsp:nvSpPr>
        <dsp:cNvPr id="0" name=""/>
        <dsp:cNvSpPr/>
      </dsp:nvSpPr>
      <dsp:spPr>
        <a:xfrm>
          <a:off x="170985" y="430569"/>
          <a:ext cx="1771309" cy="1131105"/>
        </a:xfrm>
        <a:prstGeom prst="round2SameRect">
          <a:avLst>
            <a:gd name="adj1" fmla="val 16670"/>
            <a:gd name="adj2" fmla="val 0"/>
          </a:avLst>
        </a:prstGeom>
        <a:solidFill>
          <a:srgbClr val="AE2573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000" b="1" kern="1200" dirty="0">
              <a:latin typeface="Arial" panose="020B0604020202020204" pitchFamily="34" charset="0"/>
              <a:cs typeface="Arial" panose="020B0604020202020204" pitchFamily="34" charset="0"/>
            </a:rPr>
            <a:t>NPL1</a:t>
          </a:r>
          <a:endParaRPr lang="en-GB" sz="5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6211" y="485795"/>
        <a:ext cx="1660857" cy="1075879"/>
      </dsp:txXfrm>
    </dsp:sp>
    <dsp:sp modelId="{232A0F8E-A181-4D59-83CE-289C7C3519FB}">
      <dsp:nvSpPr>
        <dsp:cNvPr id="0" name=""/>
        <dsp:cNvSpPr/>
      </dsp:nvSpPr>
      <dsp:spPr>
        <a:xfrm>
          <a:off x="2113279" y="1769938"/>
          <a:ext cx="6014720" cy="12879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>
              <a:solidFill>
                <a:srgbClr val="0072CE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Moving to a different NHS England team</a:t>
          </a:r>
          <a:endParaRPr lang="en-GB" sz="2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13279" y="1769938"/>
        <a:ext cx="6014720" cy="1287942"/>
      </dsp:txXfrm>
    </dsp:sp>
    <dsp:sp modelId="{642E7430-C720-447F-AB68-8B989399BF61}">
      <dsp:nvSpPr>
        <dsp:cNvPr id="0" name=""/>
        <dsp:cNvSpPr/>
      </dsp:nvSpPr>
      <dsp:spPr>
        <a:xfrm>
          <a:off x="170985" y="1870734"/>
          <a:ext cx="1771309" cy="1131105"/>
        </a:xfrm>
        <a:prstGeom prst="round2SameRect">
          <a:avLst>
            <a:gd name="adj1" fmla="val 16670"/>
            <a:gd name="adj2" fmla="val 0"/>
          </a:avLst>
        </a:prstGeom>
        <a:solidFill>
          <a:srgbClr val="AE2573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000" b="1" kern="1200" dirty="0">
              <a:latin typeface="Arial" panose="020B0604020202020204" pitchFamily="34" charset="0"/>
              <a:cs typeface="Arial" panose="020B0604020202020204" pitchFamily="34" charset="0"/>
            </a:rPr>
            <a:t>NPL2</a:t>
          </a:r>
        </a:p>
      </dsp:txBody>
      <dsp:txXfrm>
        <a:off x="226211" y="1925960"/>
        <a:ext cx="1660857" cy="1075879"/>
      </dsp:txXfrm>
    </dsp:sp>
    <dsp:sp modelId="{4E270DEC-63D9-4676-82F9-6439BB36E6E0}">
      <dsp:nvSpPr>
        <dsp:cNvPr id="0" name=""/>
        <dsp:cNvSpPr/>
      </dsp:nvSpPr>
      <dsp:spPr>
        <a:xfrm>
          <a:off x="2113279" y="3310555"/>
          <a:ext cx="6014720" cy="11545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>
              <a:solidFill>
                <a:srgbClr val="0072CE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Change of circumstance or status (name, address, status or practice within same locality)</a:t>
          </a:r>
          <a:endParaRPr lang="en-GB" sz="2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13279" y="3310555"/>
        <a:ext cx="6014720" cy="1154584"/>
      </dsp:txXfrm>
    </dsp:sp>
    <dsp:sp modelId="{5A547A6B-8ADA-44B0-B8B5-395ECA3791DA}">
      <dsp:nvSpPr>
        <dsp:cNvPr id="0" name=""/>
        <dsp:cNvSpPr/>
      </dsp:nvSpPr>
      <dsp:spPr>
        <a:xfrm>
          <a:off x="170985" y="3311332"/>
          <a:ext cx="1771309" cy="1131105"/>
        </a:xfrm>
        <a:prstGeom prst="round2SameRect">
          <a:avLst>
            <a:gd name="adj1" fmla="val 16670"/>
            <a:gd name="adj2" fmla="val 0"/>
          </a:avLst>
        </a:prstGeom>
        <a:solidFill>
          <a:srgbClr val="AE2573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000" b="1" kern="1200" dirty="0">
              <a:latin typeface="Arial" panose="020B0604020202020204" pitchFamily="34" charset="0"/>
              <a:cs typeface="Arial" panose="020B0604020202020204" pitchFamily="34" charset="0"/>
            </a:rPr>
            <a:t>NPL3</a:t>
          </a:r>
          <a:endParaRPr lang="en-GB" sz="5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6211" y="3366558"/>
        <a:ext cx="1660857" cy="107587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AA0B04-4FFB-4D3D-B622-FC56713E7461}">
      <dsp:nvSpPr>
        <dsp:cNvPr id="0" name=""/>
        <dsp:cNvSpPr/>
      </dsp:nvSpPr>
      <dsp:spPr>
        <a:xfrm rot="16200000">
          <a:off x="-197140" y="199873"/>
          <a:ext cx="3081365" cy="2681618"/>
        </a:xfrm>
        <a:prstGeom prst="flowChartManualOperation">
          <a:avLst/>
        </a:prstGeom>
        <a:solidFill>
          <a:srgbClr val="0072CE"/>
        </a:solidFill>
        <a:ln w="762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>
              <a:latin typeface="Arial" panose="020B0604020202020204" pitchFamily="34" charset="0"/>
              <a:cs typeface="Arial" panose="020B0604020202020204" pitchFamily="34" charset="0"/>
            </a:rPr>
            <a:t>This is a legal requirement</a:t>
          </a:r>
        </a:p>
      </dsp:txBody>
      <dsp:txXfrm rot="5400000">
        <a:off x="2734" y="616272"/>
        <a:ext cx="2681618" cy="1848819"/>
      </dsp:txXfrm>
    </dsp:sp>
    <dsp:sp modelId="{E6156E27-DC71-411A-93EE-3FF3ECB76923}">
      <dsp:nvSpPr>
        <dsp:cNvPr id="0" name=""/>
        <dsp:cNvSpPr/>
      </dsp:nvSpPr>
      <dsp:spPr>
        <a:xfrm rot="16200000">
          <a:off x="2685599" y="199873"/>
          <a:ext cx="3081365" cy="2681618"/>
        </a:xfrm>
        <a:prstGeom prst="flowChartManualOperation">
          <a:avLst/>
        </a:prstGeom>
        <a:solidFill>
          <a:srgbClr val="0072CE"/>
        </a:solidFill>
        <a:ln w="762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>
              <a:latin typeface="Arial" panose="020B0604020202020204" pitchFamily="34" charset="0"/>
              <a:cs typeface="Arial" panose="020B0604020202020204" pitchFamily="34" charset="0"/>
            </a:rPr>
            <a:t>PCSE will update Pensions Online  on receipt of full and complete documents</a:t>
          </a:r>
        </a:p>
      </dsp:txBody>
      <dsp:txXfrm rot="5400000">
        <a:off x="2885473" y="616272"/>
        <a:ext cx="2681618" cy="1848819"/>
      </dsp:txXfrm>
    </dsp:sp>
    <dsp:sp modelId="{AD4D40B9-CB1E-4F35-A99C-7F67CF1CDC5B}">
      <dsp:nvSpPr>
        <dsp:cNvPr id="0" name=""/>
        <dsp:cNvSpPr/>
      </dsp:nvSpPr>
      <dsp:spPr>
        <a:xfrm rot="16200000">
          <a:off x="5568338" y="199873"/>
          <a:ext cx="3081365" cy="2681618"/>
        </a:xfrm>
        <a:prstGeom prst="flowChartManualOperation">
          <a:avLst/>
        </a:prstGeom>
        <a:solidFill>
          <a:srgbClr val="0072CE"/>
        </a:solidFill>
        <a:ln w="762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>
              <a:latin typeface="Arial" panose="020B0604020202020204" pitchFamily="34" charset="0"/>
              <a:cs typeface="Arial" panose="020B0604020202020204" pitchFamily="34" charset="0"/>
            </a:rPr>
            <a:t>If deadline missed for current or previous years, information may not be visible on TRS</a:t>
          </a:r>
        </a:p>
      </dsp:txBody>
      <dsp:txXfrm rot="5400000">
        <a:off x="5768212" y="616272"/>
        <a:ext cx="2681618" cy="1848819"/>
      </dsp:txXfrm>
    </dsp:sp>
    <dsp:sp modelId="{0ACD7EEF-7687-4E2B-AC2B-A08D01EB3F0F}">
      <dsp:nvSpPr>
        <dsp:cNvPr id="0" name=""/>
        <dsp:cNvSpPr/>
      </dsp:nvSpPr>
      <dsp:spPr>
        <a:xfrm rot="16200000">
          <a:off x="8451078" y="199873"/>
          <a:ext cx="3081365" cy="2681618"/>
        </a:xfrm>
        <a:prstGeom prst="flowChartManualOperation">
          <a:avLst/>
        </a:prstGeom>
        <a:solidFill>
          <a:srgbClr val="0072CE"/>
        </a:solidFill>
        <a:ln w="762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>
              <a:latin typeface="Arial" panose="020B0604020202020204" pitchFamily="34" charset="0"/>
              <a:cs typeface="Arial" panose="020B0604020202020204" pitchFamily="34" charset="0"/>
            </a:rPr>
            <a:t>Important for GPs to complete forms, even if deadline has passed</a:t>
          </a:r>
        </a:p>
      </dsp:txBody>
      <dsp:txXfrm rot="5400000">
        <a:off x="8650952" y="616272"/>
        <a:ext cx="2681618" cy="184881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349E86-FE98-412A-AA1F-C16ADB91BD97}">
      <dsp:nvSpPr>
        <dsp:cNvPr id="0" name=""/>
        <dsp:cNvSpPr/>
      </dsp:nvSpPr>
      <dsp:spPr>
        <a:xfrm>
          <a:off x="5520034" y="3031059"/>
          <a:ext cx="1419275" cy="4071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678"/>
              </a:lnTo>
              <a:lnTo>
                <a:pt x="1419275" y="157678"/>
              </a:lnTo>
              <a:lnTo>
                <a:pt x="1419275" y="407189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692ECD-8B2D-47A0-A763-7CB38175F089}">
      <dsp:nvSpPr>
        <dsp:cNvPr id="0" name=""/>
        <dsp:cNvSpPr/>
      </dsp:nvSpPr>
      <dsp:spPr>
        <a:xfrm>
          <a:off x="4064000" y="3031059"/>
          <a:ext cx="1456034" cy="407284"/>
        </a:xfrm>
        <a:custGeom>
          <a:avLst/>
          <a:gdLst/>
          <a:ahLst/>
          <a:cxnLst/>
          <a:rect l="0" t="0" r="0" b="0"/>
          <a:pathLst>
            <a:path>
              <a:moveTo>
                <a:pt x="1456034" y="0"/>
              </a:moveTo>
              <a:lnTo>
                <a:pt x="1456034" y="157773"/>
              </a:lnTo>
              <a:lnTo>
                <a:pt x="0" y="157773"/>
              </a:lnTo>
              <a:lnTo>
                <a:pt x="0" y="407284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10E7B3-F0F6-410F-AE40-A6F9A7B2C863}">
      <dsp:nvSpPr>
        <dsp:cNvPr id="0" name=""/>
        <dsp:cNvSpPr/>
      </dsp:nvSpPr>
      <dsp:spPr>
        <a:xfrm>
          <a:off x="1188690" y="3031059"/>
          <a:ext cx="4331344" cy="421624"/>
        </a:xfrm>
        <a:custGeom>
          <a:avLst/>
          <a:gdLst/>
          <a:ahLst/>
          <a:cxnLst/>
          <a:rect l="0" t="0" r="0" b="0"/>
          <a:pathLst>
            <a:path>
              <a:moveTo>
                <a:pt x="4331344" y="0"/>
              </a:moveTo>
              <a:lnTo>
                <a:pt x="4331344" y="172114"/>
              </a:lnTo>
              <a:lnTo>
                <a:pt x="0" y="172114"/>
              </a:lnTo>
              <a:lnTo>
                <a:pt x="0" y="421624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6AF9AD-7FD6-4ECD-BE60-CA76936975FF}">
      <dsp:nvSpPr>
        <dsp:cNvPr id="0" name=""/>
        <dsp:cNvSpPr/>
      </dsp:nvSpPr>
      <dsp:spPr>
        <a:xfrm>
          <a:off x="2912069" y="1217214"/>
          <a:ext cx="5215930" cy="1813845"/>
        </a:xfrm>
        <a:prstGeom prst="rect">
          <a:avLst/>
        </a:prstGeom>
        <a:solidFill>
          <a:srgbClr val="0072CE"/>
        </a:solidFill>
        <a:ln w="762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000" b="1" kern="1200" dirty="0">
              <a:latin typeface="Arial" panose="020B0604020202020204" pitchFamily="34" charset="0"/>
              <a:cs typeface="Arial" panose="020B0604020202020204" pitchFamily="34" charset="0"/>
            </a:rPr>
            <a:t>38,540</a:t>
          </a:r>
        </a:p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>
              <a:latin typeface="Arial" panose="020B0604020202020204" pitchFamily="34" charset="0"/>
              <a:cs typeface="Arial" panose="020B0604020202020204" pitchFamily="34" charset="0"/>
            </a:rPr>
            <a:t>Total forms received by PCSE this year (as of 29/04)</a:t>
          </a:r>
          <a:endParaRPr lang="en-GB" sz="2400" b="1" kern="1200" dirty="0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912069" y="1217214"/>
        <a:ext cx="5215930" cy="1813845"/>
      </dsp:txXfrm>
    </dsp:sp>
    <dsp:sp modelId="{B37CE0AF-A745-4D19-955D-33D0BB32F3A3}">
      <dsp:nvSpPr>
        <dsp:cNvPr id="0" name=""/>
        <dsp:cNvSpPr/>
      </dsp:nvSpPr>
      <dsp:spPr>
        <a:xfrm>
          <a:off x="545" y="3452684"/>
          <a:ext cx="2376289" cy="1638831"/>
        </a:xfrm>
        <a:prstGeom prst="rect">
          <a:avLst/>
        </a:prstGeom>
        <a:solidFill>
          <a:srgbClr val="AE2573"/>
        </a:solidFill>
        <a:ln w="762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000" b="1" kern="1200" dirty="0">
              <a:latin typeface="Arial" panose="020B0604020202020204" pitchFamily="34" charset="0"/>
              <a:cs typeface="Arial" panose="020B0604020202020204" pitchFamily="34" charset="0"/>
            </a:rPr>
            <a:t>25,179</a:t>
          </a:r>
        </a:p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>
              <a:latin typeface="Arial" panose="020B0604020202020204" pitchFamily="34" charset="0"/>
              <a:cs typeface="Arial" panose="020B0604020202020204" pitchFamily="34" charset="0"/>
            </a:rPr>
            <a:t>Type 1 Certificates</a:t>
          </a:r>
          <a:endParaRPr lang="en-GB" sz="2400" kern="1200" dirty="0"/>
        </a:p>
      </dsp:txBody>
      <dsp:txXfrm>
        <a:off x="545" y="3452684"/>
        <a:ext cx="2376289" cy="1638831"/>
      </dsp:txXfrm>
    </dsp:sp>
    <dsp:sp modelId="{92D11295-8132-4F43-A9C0-0897FCA0D5CE}">
      <dsp:nvSpPr>
        <dsp:cNvPr id="0" name=""/>
        <dsp:cNvSpPr/>
      </dsp:nvSpPr>
      <dsp:spPr>
        <a:xfrm>
          <a:off x="2875855" y="3438343"/>
          <a:ext cx="2376289" cy="1638831"/>
        </a:xfrm>
        <a:prstGeom prst="rect">
          <a:avLst/>
        </a:prstGeom>
        <a:solidFill>
          <a:srgbClr val="AE2573"/>
        </a:solidFill>
        <a:ln w="762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000" b="1" kern="1200">
              <a:latin typeface="Arial" panose="020B0604020202020204" pitchFamily="34" charset="0"/>
              <a:cs typeface="Arial" panose="020B0604020202020204" pitchFamily="34" charset="0"/>
            </a:rPr>
            <a:t>10,913</a:t>
          </a:r>
        </a:p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Type 2 Certificates</a:t>
          </a:r>
          <a:endParaRPr lang="en-GB" sz="2400" b="1" kern="1200" dirty="0">
            <a:solidFill>
              <a:schemeClr val="bg1"/>
            </a:solidFill>
          </a:endParaRPr>
        </a:p>
      </dsp:txBody>
      <dsp:txXfrm>
        <a:off x="2875855" y="3438343"/>
        <a:ext cx="2376289" cy="1638831"/>
      </dsp:txXfrm>
    </dsp:sp>
    <dsp:sp modelId="{C344F717-CDA8-427B-80E5-72A8C721CFD3}">
      <dsp:nvSpPr>
        <dsp:cNvPr id="0" name=""/>
        <dsp:cNvSpPr/>
      </dsp:nvSpPr>
      <dsp:spPr>
        <a:xfrm>
          <a:off x="5751165" y="3438248"/>
          <a:ext cx="2376289" cy="1638831"/>
        </a:xfrm>
        <a:prstGeom prst="rect">
          <a:avLst/>
        </a:prstGeom>
        <a:solidFill>
          <a:srgbClr val="AE2573"/>
        </a:solidFill>
        <a:ln w="762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000" b="1" kern="1200" dirty="0">
              <a:latin typeface="Arial" panose="020B0604020202020204" pitchFamily="34" charset="0"/>
              <a:cs typeface="Arial" panose="020B0604020202020204" pitchFamily="34" charset="0"/>
            </a:rPr>
            <a:t>2,448</a:t>
          </a:r>
        </a:p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>
              <a:latin typeface="Arial" panose="020B0604020202020204" pitchFamily="34" charset="0"/>
              <a:cs typeface="Arial" panose="020B0604020202020204" pitchFamily="34" charset="0"/>
            </a:rPr>
            <a:t>Amnesty  Forms</a:t>
          </a:r>
          <a:endParaRPr lang="en-GB" sz="2400" kern="1200" dirty="0"/>
        </a:p>
      </dsp:txBody>
      <dsp:txXfrm>
        <a:off x="5751165" y="3438248"/>
        <a:ext cx="2376289" cy="163883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47C109-1227-485B-A51D-6C42FA3109C0}">
      <dsp:nvSpPr>
        <dsp:cNvPr id="0" name=""/>
        <dsp:cNvSpPr/>
      </dsp:nvSpPr>
      <dsp:spPr>
        <a:xfrm>
          <a:off x="1881902" y="352213"/>
          <a:ext cx="4551680" cy="4551680"/>
        </a:xfrm>
        <a:prstGeom prst="pie">
          <a:avLst>
            <a:gd name="adj1" fmla="val 16200000"/>
            <a:gd name="adj2" fmla="val 1800000"/>
          </a:avLst>
        </a:prstGeom>
        <a:solidFill>
          <a:srgbClr val="0072C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PCSE requests copy of practice’s patient list from their clinical system</a:t>
          </a:r>
          <a:endParaRPr lang="en-GB" sz="1800" kern="1200" dirty="0">
            <a:solidFill>
              <a:schemeClr val="bg1"/>
            </a:solidFill>
          </a:endParaRPr>
        </a:p>
      </dsp:txBody>
      <dsp:txXfrm>
        <a:off x="4280746" y="1316736"/>
        <a:ext cx="1625600" cy="1354666"/>
      </dsp:txXfrm>
    </dsp:sp>
    <dsp:sp modelId="{63E682FA-5AB1-4444-9DBD-CC6E2DBF9645}">
      <dsp:nvSpPr>
        <dsp:cNvPr id="0" name=""/>
        <dsp:cNvSpPr/>
      </dsp:nvSpPr>
      <dsp:spPr>
        <a:xfrm>
          <a:off x="1788159" y="514773"/>
          <a:ext cx="4551680" cy="4551680"/>
        </a:xfrm>
        <a:prstGeom prst="pie">
          <a:avLst>
            <a:gd name="adj1" fmla="val 1800000"/>
            <a:gd name="adj2" fmla="val 9000000"/>
          </a:avLst>
        </a:prstGeom>
        <a:solidFill>
          <a:srgbClr val="0072C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Practice patient list compared with the practice patient list held on NHAIS</a:t>
          </a:r>
          <a:endParaRPr lang="en-GB" sz="1800" kern="1200" dirty="0">
            <a:solidFill>
              <a:schemeClr val="bg1"/>
            </a:solidFill>
          </a:endParaRPr>
        </a:p>
      </dsp:txBody>
      <dsp:txXfrm>
        <a:off x="2871893" y="3467946"/>
        <a:ext cx="2438400" cy="1192106"/>
      </dsp:txXfrm>
    </dsp:sp>
    <dsp:sp modelId="{0D3E8EED-04CB-463B-8075-63969E89C41A}">
      <dsp:nvSpPr>
        <dsp:cNvPr id="0" name=""/>
        <dsp:cNvSpPr/>
      </dsp:nvSpPr>
      <dsp:spPr>
        <a:xfrm>
          <a:off x="1694416" y="352213"/>
          <a:ext cx="4551680" cy="4551680"/>
        </a:xfrm>
        <a:prstGeom prst="pie">
          <a:avLst>
            <a:gd name="adj1" fmla="val 9000000"/>
            <a:gd name="adj2" fmla="val 16200000"/>
          </a:avLst>
        </a:prstGeom>
        <a:solidFill>
          <a:srgbClr val="0072C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A set of actions will be sent to the practice to align both lists</a:t>
          </a:r>
          <a:endParaRPr lang="en-GB" sz="1800" kern="1200" dirty="0">
            <a:solidFill>
              <a:schemeClr val="bg1"/>
            </a:solidFill>
          </a:endParaRPr>
        </a:p>
      </dsp:txBody>
      <dsp:txXfrm>
        <a:off x="2221653" y="1316736"/>
        <a:ext cx="1625600" cy="1354666"/>
      </dsp:txXfrm>
    </dsp:sp>
    <dsp:sp modelId="{BAF2BFF1-62CF-4689-8E39-B6786DB87024}">
      <dsp:nvSpPr>
        <dsp:cNvPr id="0" name=""/>
        <dsp:cNvSpPr/>
      </dsp:nvSpPr>
      <dsp:spPr>
        <a:xfrm>
          <a:off x="1600507" y="70442"/>
          <a:ext cx="5115221" cy="5115221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E094A6-A290-403F-9BD9-D1D791BBAC66}">
      <dsp:nvSpPr>
        <dsp:cNvPr id="0" name=""/>
        <dsp:cNvSpPr/>
      </dsp:nvSpPr>
      <dsp:spPr>
        <a:xfrm>
          <a:off x="1506389" y="232714"/>
          <a:ext cx="5115221" cy="5115221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31A145-75EB-4BEE-9070-8F011587A8AF}">
      <dsp:nvSpPr>
        <dsp:cNvPr id="0" name=""/>
        <dsp:cNvSpPr/>
      </dsp:nvSpPr>
      <dsp:spPr>
        <a:xfrm>
          <a:off x="1412270" y="70442"/>
          <a:ext cx="5115221" cy="5115221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228F2C-C4D1-4E4E-B26B-F31F6CB7D2BD}" type="datetimeFigureOut">
              <a:rPr lang="en-GB" smtClean="0"/>
              <a:t>30/05/19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5F4E47-DA98-404F-8C2D-C917859E6A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6622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8BA59-099C-4EA6-BB1C-1F16EC1674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5C5064-1465-4C10-A3F4-158849051F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A5D271-F788-46B3-A173-229278A7B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99C0-5A6E-4BF1-ADBB-83154F792129}" type="datetimeFigureOut">
              <a:rPr lang="en-GB" smtClean="0"/>
              <a:t>30/05/19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DCB06E-E5D1-44B6-BC5D-0F3FDB28C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D26195-B9F5-4E25-89CE-62967ABFD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E1F50-5B7D-489B-AC73-926B14003EF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35646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25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D3BC7-E981-4631-BD19-E5C5F2511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1DE5D6-A3FE-4691-986F-63793804D8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00249C-5C7D-494D-B834-270224CA4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99C0-5A6E-4BF1-ADBB-83154F792129}" type="datetimeFigureOut">
              <a:rPr lang="en-GB" smtClean="0"/>
              <a:t>30/05/19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496EC8-D454-41E0-8352-624D7C552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0B7F26-800D-43B0-BCA5-9061CF0EE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E1F50-5B7D-489B-AC73-926B14003EF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428296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25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F8DC949-BFAC-4AF5-87E1-D24EEBE093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B64848-CA47-4FA8-9E39-67F3B5898D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ABD2ED-3533-4FE5-842C-5EA136678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99C0-5A6E-4BF1-ADBB-83154F792129}" type="datetimeFigureOut">
              <a:rPr lang="en-GB" smtClean="0"/>
              <a:t>30/05/19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D4C627-DF62-45F4-B519-77C6145E9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90B97C-2F6A-48B3-A5F7-66FB8CB2E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E1F50-5B7D-489B-AC73-926B14003EF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058046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25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80AD6-6C79-49CC-9184-7E7C0F7AD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E0B85F-42BF-4787-8185-A2C23C675A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B986CF-F340-425C-A69B-60D73E97C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99C0-5A6E-4BF1-ADBB-83154F792129}" type="datetimeFigureOut">
              <a:rPr lang="en-GB" smtClean="0"/>
              <a:t>30/05/19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31EB7-7A02-4429-ABF8-C48F085E9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BA30ED-9595-4296-B2F2-BAF9C60C0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E1F50-5B7D-489B-AC73-926B14003EF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6699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25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B690E-7A93-4147-85D3-F72F3774E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5977FA-C131-4A69-9522-10282CD458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029650-1359-4310-9B97-BE39B9B74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99C0-5A6E-4BF1-ADBB-83154F792129}" type="datetimeFigureOut">
              <a:rPr lang="en-GB" smtClean="0"/>
              <a:t>30/05/19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5B7617-80EC-4BD9-8CE5-DD888B589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2B8007-0C28-481E-AD71-B40B0EC31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E1F50-5B7D-489B-AC73-926B14003EF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645685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25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8255C-27F6-4806-BB71-FC686CF5A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7A4F1F-FF30-422B-B21E-C09DFCF7E6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2336CB-D0A3-41A3-B25D-91162D408B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6F9DAF-0FCF-4B51-881F-E33541D5A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99C0-5A6E-4BF1-ADBB-83154F792129}" type="datetimeFigureOut">
              <a:rPr lang="en-GB" smtClean="0"/>
              <a:t>30/05/19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38FD1E-24C7-4FF6-A16A-78BBED397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B4EAFC-FB5F-409A-9121-DAC0FC6BA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E1F50-5B7D-489B-AC73-926B14003EF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386564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25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4FF46-A308-4966-923C-93EF1A4C6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728C10-8522-4C82-BC9B-A5B0F5F099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0A3C03-C22B-4CA8-8AF3-FA4EFF6F9C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3A18F8-9436-4CE6-8835-BA5C6967D6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60BA5D-5328-437B-AD39-F670BEBC52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536AE51-5752-4DD7-B83B-7AF6FBE9A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99C0-5A6E-4BF1-ADBB-83154F792129}" type="datetimeFigureOut">
              <a:rPr lang="en-GB" smtClean="0"/>
              <a:t>30/05/19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8EA08D-3EC5-4EE8-91E2-544572DBC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D30B01-3667-4462-AA9A-5050DD582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E1F50-5B7D-489B-AC73-926B14003EF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759804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25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B355B-58CF-40A9-89AD-3C92D701D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F909B8-BFE3-4B27-B942-F4376D549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99C0-5A6E-4BF1-ADBB-83154F792129}" type="datetimeFigureOut">
              <a:rPr lang="en-GB" smtClean="0"/>
              <a:t>30/05/19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F8A871-7A90-476F-BE19-E5C3E1F34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4EE315-3D3B-4CAF-9679-25D964A99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E1F50-5B7D-489B-AC73-926B14003EF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14110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25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852028-035C-4685-A283-9CFBC78F2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99C0-5A6E-4BF1-ADBB-83154F792129}" type="datetimeFigureOut">
              <a:rPr lang="en-GB" smtClean="0"/>
              <a:t>30/05/19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FF5487-B73D-42D8-B061-7C63F6886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619165-DEF0-4C87-976C-317FC65F9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E1F50-5B7D-489B-AC73-926B14003EF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398449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25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B1E9B-E8FA-4A77-869A-7C3F0184F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F382B-3598-4C51-9B63-AB6D0D4B09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D0FC5F-6987-44AA-BF40-55C4FC6ABA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AD36B5-AC75-4631-AF42-EE4494C79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99C0-5A6E-4BF1-ADBB-83154F792129}" type="datetimeFigureOut">
              <a:rPr lang="en-GB" smtClean="0"/>
              <a:t>30/05/19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09CB82-14D1-467A-B5DF-53FC46B66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8161AF-8059-45F7-B8B2-78B56FD8E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E1F50-5B7D-489B-AC73-926B14003EF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853664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25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2059D-3F5E-4946-8057-039882110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F06CC6-9768-42F9-B455-9457FB773B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FE4521-D573-4244-8D8E-C1D7740524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BC7079-9E24-439C-951C-318C0E85C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99C0-5A6E-4BF1-ADBB-83154F792129}" type="datetimeFigureOut">
              <a:rPr lang="en-GB" smtClean="0"/>
              <a:t>30/05/19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3D52FF-4F7B-4ECD-9A17-5468B41F5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CD9326-64D7-4B34-AEB3-31191D46A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E1F50-5B7D-489B-AC73-926B14003EF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50422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250">
        <p159:morph option="byWord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72391D-775C-4856-839B-7975F84CAE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C12E23-5D93-4281-A692-220568EB9A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3F24BE-ADB3-47B8-BA9C-CDC9011A66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499C0-5A6E-4BF1-ADBB-83154F792129}" type="datetimeFigureOut">
              <a:rPr lang="en-GB" smtClean="0"/>
              <a:t>30/05/19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9CDA0A-1625-42CA-B827-354197DB05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4BDC0D-49F0-4E13-8C17-72CAF9D2FC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E1F50-5B7D-489B-AC73-926B14003EF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1611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250">
        <p159:morph option="byWord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hyperlink" Target="http://www.pcse.england.nhs.uk/contact-us/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pcse.england.nhs.uk/services/gp-pensions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pcse.england.nhs.uk/contact-us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pcse.england.nhs.uk/services/registrations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ngland.nhs.uk/publication/primary-medical-care-policy-and-guidance-manual-pgm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pcse.england.nhs.uk/services/open-exeter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pcse.england.nhs.uk/help/gp-payments/practice-mergers-and-closures/" TargetMode="External"/><Relationship Id="rId2" Type="http://schemas.openxmlformats.org/officeDocument/2006/relationships/hyperlink" Target="https://pcse.england.nhs.uk/media/1091/pcse-practice-mergers-closures-form-v09.doc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pcse.england.nhs.uk/news/" TargetMode="External"/><Relationship Id="rId2" Type="http://schemas.openxmlformats.org/officeDocument/2006/relationships/hyperlink" Target="https://pcse.england.nhs.uk/register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s://app.customerthermometer.com/?template=log_feedback&amp;hash=b7d9bb41&amp;embed_data=dGVtcGVyYXR1cmVfaWQ9NCZ0aGVybW9tZXRlcl9pZD03MzQ2MA==&amp;e=Anonymous&amp;f=&amp;l=&amp;c=&amp;c1=Sophie%20Meek&amp;c2=sophie.meek@nhs.net&amp;c3=GP%20Engagement%20Team&amp;c4=&amp;c5=&amp;c6=&amp;c7=&amp;c8=&amp;c9=&amp;c10=" TargetMode="External"/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2" Type="http://schemas.openxmlformats.org/officeDocument/2006/relationships/hyperlink" Target="https://app.customerthermometer.com/?template=log_feedback&amp;hash=216d6797&amp;embed_data=dGVtcGVyYXR1cmVfaWQ9MSZ0aGVybW9tZXRlcl9pZD03MzQ2MA==&amp;e=Anonymous&amp;f=&amp;l=&amp;c=&amp;c1=Sophie%20Meek&amp;c2=sophie.meek@nhs.net&amp;c3=GP%20Engagement%20Team&amp;c4=&amp;c5=&amp;c6=&amp;c7=&amp;c8=&amp;c9=&amp;c10=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pp.customerthermometer.com/?template=log_feedback&amp;hash=e77cdf78&amp;embed_data=dGVtcGVyYXR1cmVfaWQ9MyZ0aGVybW9tZXRlcl9pZD03MzQ2MA==&amp;e=Anonymous&amp;f=&amp;l=&amp;c=&amp;c1=Sophie%20Meek&amp;c2=sophie.meek@nhs.net&amp;c3=GP%20Engagement%20Team&amp;c4=&amp;c5=&amp;c6=&amp;c7=&amp;c8=&amp;c9=&amp;c10=" TargetMode="External"/><Relationship Id="rId5" Type="http://schemas.openxmlformats.org/officeDocument/2006/relationships/image" Target="../media/image10.png"/><Relationship Id="rId4" Type="http://schemas.openxmlformats.org/officeDocument/2006/relationships/hyperlink" Target="https://app.customerthermometer.com/?template=log_feedback&amp;hash=6724c4b4&amp;embed_data=dGVtcGVyYXR1cmVfaWQ9MiZ0aGVybW9tZXRlcl9pZD03MzQ2MA==&amp;e=Anonymous&amp;f=&amp;l=&amp;c=&amp;c1=Sophie%20Meek&amp;c2=sophie.meek@nhs.net&amp;c3=GP%20Engagement%20Team&amp;c4=&amp;c5=&amp;c6=&amp;c7=&amp;c8=&amp;c9=&amp;c10=" TargetMode="External"/><Relationship Id="rId9" Type="http://schemas.openxmlformats.org/officeDocument/2006/relationships/image" Target="../media/image12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svg"/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cse.england.nhs.uk/contact-us/" TargetMode="External"/><Relationship Id="rId2" Type="http://schemas.openxmlformats.org/officeDocument/2006/relationships/hyperlink" Target="https://pcse.england.nhs.uk/help/gp-pensions/estimate-of-gp-and-non-gp-providers-nhs-pensionable-profitspay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cse.england.nhs.uk/services/gp-payments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cse.england.nhs.uk/services/gp-pension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685E322-769B-44A9-B363-24DEF72A19B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382" y="2442339"/>
            <a:ext cx="4047843" cy="197332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3767F129-1E38-4B30-A7A9-8091EB696B5D}"/>
              </a:ext>
            </a:extLst>
          </p:cNvPr>
          <p:cNvSpPr/>
          <p:nvPr/>
        </p:nvSpPr>
        <p:spPr>
          <a:xfrm>
            <a:off x="4923692" y="0"/>
            <a:ext cx="7268308" cy="6858000"/>
          </a:xfrm>
          <a:prstGeom prst="rect">
            <a:avLst/>
          </a:prstGeom>
          <a:solidFill>
            <a:srgbClr val="0072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67FDE21-4623-491C-A044-5E04CB71806C}"/>
              </a:ext>
            </a:extLst>
          </p:cNvPr>
          <p:cNvSpPr txBox="1"/>
          <p:nvPr/>
        </p:nvSpPr>
        <p:spPr>
          <a:xfrm>
            <a:off x="5403270" y="1595872"/>
            <a:ext cx="6145097" cy="299957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GB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Leeds LMC &amp; PCSE Roadshow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br>
              <a:rPr lang="en-GB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20/05/2019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Sophie Meek &amp; Julie Powdrell</a:t>
            </a:r>
            <a:endParaRPr lang="en-US" sz="3200" kern="1200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512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C132D25-F3C0-448B-AB40-DFAC5E6F4660}"/>
              </a:ext>
            </a:extLst>
          </p:cNvPr>
          <p:cNvSpPr/>
          <p:nvPr/>
        </p:nvSpPr>
        <p:spPr>
          <a:xfrm flipH="1">
            <a:off x="0" y="0"/>
            <a:ext cx="4923692" cy="6858000"/>
          </a:xfrm>
          <a:prstGeom prst="rect">
            <a:avLst/>
          </a:prstGeom>
          <a:solidFill>
            <a:srgbClr val="0072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DAB398-1A52-4409-AC04-BC095A8FF1B6}"/>
              </a:ext>
            </a:extLst>
          </p:cNvPr>
          <p:cNvSpPr/>
          <p:nvPr/>
        </p:nvSpPr>
        <p:spPr>
          <a:xfrm>
            <a:off x="215095" y="301851"/>
            <a:ext cx="431534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Pensions </a:t>
            </a:r>
            <a:r>
              <a:rPr lang="en-GB" sz="3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Year-End Process</a:t>
            </a:r>
            <a:endParaRPr lang="en-GB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0BE4A55-EF1B-4420-9C0B-073EECC1DA6A}"/>
              </a:ext>
            </a:extLst>
          </p:cNvPr>
          <p:cNvSpPr/>
          <p:nvPr/>
        </p:nvSpPr>
        <p:spPr>
          <a:xfrm>
            <a:off x="5139437" y="248764"/>
            <a:ext cx="683811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rgbClr val="0072C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28 February GPs need to return either: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9E449DC-706E-4A3F-A02F-BB0D00717831}"/>
              </a:ext>
            </a:extLst>
          </p:cNvPr>
          <p:cNvSpPr/>
          <p:nvPr/>
        </p:nvSpPr>
        <p:spPr>
          <a:xfrm>
            <a:off x="5231822" y="715212"/>
            <a:ext cx="6745083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GB" sz="2000" b="1" dirty="0">
                <a:solidFill>
                  <a:srgbClr val="AE25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Type 1 GP Provider Annual Certificate of Pensionable Income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GB" sz="2000" b="1" dirty="0">
                <a:solidFill>
                  <a:srgbClr val="AE25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Type 2 Medical Practitioner Self-Assessment Form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2FB7C50-7CBE-4DFE-BE79-D32A8F6EB9B8}"/>
              </a:ext>
            </a:extLst>
          </p:cNvPr>
          <p:cNvSpPr/>
          <p:nvPr/>
        </p:nvSpPr>
        <p:spPr>
          <a:xfrm>
            <a:off x="5231822" y="2094805"/>
            <a:ext cx="544809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GB" sz="2000" b="1" dirty="0">
                <a:solidFill>
                  <a:srgbClr val="0072C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submit via online form:</a:t>
            </a:r>
          </a:p>
          <a:p>
            <a:pPr>
              <a:spcAft>
                <a:spcPts val="1200"/>
              </a:spcAft>
            </a:pPr>
            <a:r>
              <a:rPr lang="en-GB" sz="2000" b="1" dirty="0">
                <a:solidFill>
                  <a:srgbClr val="AE2573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www.pcse.england.nhs.uk/contact-us/</a:t>
            </a:r>
            <a:r>
              <a:rPr lang="en-GB" sz="2000" b="1" dirty="0">
                <a:solidFill>
                  <a:srgbClr val="0072C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graphicFrame>
        <p:nvGraphicFramePr>
          <p:cNvPr id="14" name="Diagram 13">
            <a:extLst>
              <a:ext uri="{FF2B5EF4-FFF2-40B4-BE49-F238E27FC236}">
                <a16:creationId xmlns:a16="http://schemas.microsoft.com/office/drawing/2014/main" id="{667C55E3-8DD3-4848-8008-6ABB00C4027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31852139"/>
              </p:ext>
            </p:extLst>
          </p:nvPr>
        </p:nvGraphicFramePr>
        <p:xfrm>
          <a:off x="428348" y="3386069"/>
          <a:ext cx="11335303" cy="30813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8862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C132D25-F3C0-448B-AB40-DFAC5E6F4660}"/>
              </a:ext>
            </a:extLst>
          </p:cNvPr>
          <p:cNvSpPr/>
          <p:nvPr/>
        </p:nvSpPr>
        <p:spPr>
          <a:xfrm flipH="1">
            <a:off x="0" y="0"/>
            <a:ext cx="4923692" cy="6858000"/>
          </a:xfrm>
          <a:prstGeom prst="rect">
            <a:avLst/>
          </a:prstGeom>
          <a:solidFill>
            <a:srgbClr val="0072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DAB398-1A52-4409-AC04-BC095A8FF1B6}"/>
              </a:ext>
            </a:extLst>
          </p:cNvPr>
          <p:cNvSpPr/>
          <p:nvPr/>
        </p:nvSpPr>
        <p:spPr>
          <a:xfrm>
            <a:off x="215095" y="301851"/>
            <a:ext cx="431534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Year-End</a:t>
            </a:r>
          </a:p>
          <a:p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Volumes to date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CC19919A-2449-4DC3-AF89-75B8688F73F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99326546"/>
              </p:ext>
            </p:extLst>
          </p:nvPr>
        </p:nvGraphicFramePr>
        <p:xfrm>
          <a:off x="3593617" y="-643468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F7AE5655-B1A8-4C59-91C0-2DBF5FD28CF8}"/>
              </a:ext>
            </a:extLst>
          </p:cNvPr>
          <p:cNvSpPr txBox="1"/>
          <p:nvPr/>
        </p:nvSpPr>
        <p:spPr>
          <a:xfrm>
            <a:off x="545615" y="4775199"/>
            <a:ext cx="2574956" cy="1669144"/>
          </a:xfrm>
          <a:prstGeom prst="rect">
            <a:avLst/>
          </a:prstGeom>
          <a:solidFill>
            <a:srgbClr val="0072CE"/>
          </a:solidFill>
          <a:ln w="76200">
            <a:solidFill>
              <a:schemeClr val="bg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5400" tIns="25400" rIns="25400" bIns="25400" numCol="1" spcCol="1270" anchor="ctr" anchorCtr="0">
            <a:noAutofit/>
          </a:bodyPr>
          <a:lstStyle/>
          <a:p>
            <a:pPr marL="0" lvl="0" indent="0" algn="ctr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4000" b="1" dirty="0">
                <a:latin typeface="Arial" panose="020B0604020202020204" pitchFamily="34" charset="0"/>
                <a:cs typeface="Arial" panose="020B0604020202020204" pitchFamily="34" charset="0"/>
              </a:rPr>
              <a:t>5,332</a:t>
            </a:r>
          </a:p>
          <a:p>
            <a:pPr algn="ctr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Practice Estimate Forms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4053097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C132D25-F3C0-448B-AB40-DFAC5E6F4660}"/>
              </a:ext>
            </a:extLst>
          </p:cNvPr>
          <p:cNvSpPr/>
          <p:nvPr/>
        </p:nvSpPr>
        <p:spPr>
          <a:xfrm flipH="1">
            <a:off x="0" y="0"/>
            <a:ext cx="4923692" cy="6858000"/>
          </a:xfrm>
          <a:prstGeom prst="rect">
            <a:avLst/>
          </a:prstGeom>
          <a:solidFill>
            <a:srgbClr val="0072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DAB398-1A52-4409-AC04-BC095A8FF1B6}"/>
              </a:ext>
            </a:extLst>
          </p:cNvPr>
          <p:cNvSpPr/>
          <p:nvPr/>
        </p:nvSpPr>
        <p:spPr>
          <a:xfrm>
            <a:off x="215095" y="301851"/>
            <a:ext cx="4315341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Timescales for Processing agreed with NHS England (for this year)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0BE4A55-EF1B-4420-9C0B-073EECC1DA6A}"/>
              </a:ext>
            </a:extLst>
          </p:cNvPr>
          <p:cNvSpPr/>
          <p:nvPr/>
        </p:nvSpPr>
        <p:spPr>
          <a:xfrm>
            <a:off x="5973672" y="5760712"/>
            <a:ext cx="59142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rgbClr val="AE25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Those completed after this date will be visible on the December 2019 TRS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356805B-4D1C-40A0-A807-CC3E09A8B182}"/>
              </a:ext>
            </a:extLst>
          </p:cNvPr>
          <p:cNvSpPr/>
          <p:nvPr/>
        </p:nvSpPr>
        <p:spPr>
          <a:xfrm>
            <a:off x="215095" y="2853128"/>
            <a:ext cx="31245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Order of processing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87B9B87-25EE-4497-BEAD-DC67CE323935}"/>
              </a:ext>
            </a:extLst>
          </p:cNvPr>
          <p:cNvSpPr/>
          <p:nvPr/>
        </p:nvSpPr>
        <p:spPr>
          <a:xfrm>
            <a:off x="5324317" y="418575"/>
            <a:ext cx="6096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rgbClr val="0072C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year not all certificates will be processed within our standard 61 day timescale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7DB4A12-8A87-4ABF-A842-BE3D2105C99E}"/>
              </a:ext>
            </a:extLst>
          </p:cNvPr>
          <p:cNvSpPr/>
          <p:nvPr/>
        </p:nvSpPr>
        <p:spPr>
          <a:xfrm>
            <a:off x="5973671" y="1500854"/>
            <a:ext cx="6096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000" b="1" dirty="0">
                <a:solidFill>
                  <a:srgbClr val="AE25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due to an agreement made with NHS England to process</a:t>
            </a:r>
            <a:r>
              <a:rPr lang="en-GB" sz="2000" dirty="0">
                <a:solidFill>
                  <a:srgbClr val="AE2573"/>
                </a:solidFill>
              </a:rPr>
              <a:t> </a:t>
            </a:r>
            <a:r>
              <a:rPr lang="en-GB" sz="2000" b="1" dirty="0">
                <a:solidFill>
                  <a:srgbClr val="AE25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historical annual certificates and Type 2 amnesty forms in order to bring all GP pension records up to date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ADAED2E-3492-4E1E-9641-0C3EF7F62EC5}"/>
              </a:ext>
            </a:extLst>
          </p:cNvPr>
          <p:cNvSpPr/>
          <p:nvPr/>
        </p:nvSpPr>
        <p:spPr>
          <a:xfrm>
            <a:off x="5324317" y="3198686"/>
            <a:ext cx="591423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rgbClr val="0072C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will let all GPs know when their documents have been processed and updated on Pensions Online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234BEE7-FB3F-4529-B2A4-56170B7091FD}"/>
              </a:ext>
            </a:extLst>
          </p:cNvPr>
          <p:cNvSpPr/>
          <p:nvPr/>
        </p:nvSpPr>
        <p:spPr>
          <a:xfrm>
            <a:off x="5973671" y="4446502"/>
            <a:ext cx="591423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rgbClr val="AE25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Those completed by 21</a:t>
            </a:r>
            <a:r>
              <a:rPr lang="en-GB" sz="2000" b="1" baseline="30000" dirty="0">
                <a:solidFill>
                  <a:srgbClr val="AE25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GB" sz="2000" b="1" dirty="0">
                <a:solidFill>
                  <a:srgbClr val="AE25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June 2019 will be visible on the August 2019 Total Reward Statement (TRS)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8CD90466-F3EE-4C79-8472-D298F5686691}"/>
              </a:ext>
            </a:extLst>
          </p:cNvPr>
          <p:cNvSpPr/>
          <p:nvPr/>
        </p:nvSpPr>
        <p:spPr>
          <a:xfrm>
            <a:off x="215095" y="3412102"/>
            <a:ext cx="4529183" cy="715089"/>
          </a:xfrm>
          <a:prstGeom prst="round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algn="ctr"/>
            <a:r>
              <a:rPr lang="en-GB" b="1" dirty="0">
                <a:solidFill>
                  <a:srgbClr val="0072C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Historical years forms and certificates sent before 4</a:t>
            </a:r>
            <a:r>
              <a:rPr lang="en-GB" b="1" baseline="30000" dirty="0">
                <a:solidFill>
                  <a:srgbClr val="0072C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b="1" dirty="0">
                <a:solidFill>
                  <a:srgbClr val="0072C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March 2019</a:t>
            </a:r>
            <a:endParaRPr lang="en-GB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3369E200-85CD-4F6D-B7C7-B2214B160394}"/>
              </a:ext>
            </a:extLst>
          </p:cNvPr>
          <p:cNvSpPr/>
          <p:nvPr/>
        </p:nvSpPr>
        <p:spPr>
          <a:xfrm>
            <a:off x="215095" y="4516040"/>
            <a:ext cx="4529183" cy="715089"/>
          </a:xfrm>
          <a:prstGeom prst="round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algn="ctr"/>
            <a:r>
              <a:rPr lang="en-GB" b="1" dirty="0">
                <a:solidFill>
                  <a:srgbClr val="0072C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Historical years forms and certificates sent after 4</a:t>
            </a:r>
            <a:r>
              <a:rPr lang="en-GB" b="1" baseline="30000" dirty="0">
                <a:solidFill>
                  <a:srgbClr val="0072C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b="1" dirty="0">
                <a:solidFill>
                  <a:srgbClr val="0072C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March 2019</a:t>
            </a:r>
            <a:endParaRPr lang="en-GB" dirty="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0D17A14A-6647-43B5-9C42-A3897FCE2CC2}"/>
              </a:ext>
            </a:extLst>
          </p:cNvPr>
          <p:cNvSpPr/>
          <p:nvPr/>
        </p:nvSpPr>
        <p:spPr>
          <a:xfrm>
            <a:off x="215095" y="5686308"/>
            <a:ext cx="4529183" cy="715089"/>
          </a:xfrm>
          <a:prstGeom prst="round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algn="ctr"/>
            <a:r>
              <a:rPr lang="en-GB" b="1" dirty="0">
                <a:solidFill>
                  <a:srgbClr val="0072C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Forms and certificates for 2017/18</a:t>
            </a:r>
          </a:p>
          <a:p>
            <a:pPr lvl="0" algn="ctr"/>
            <a:endParaRPr lang="en-GB" dirty="0"/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652F6BD1-EEA9-4F80-8D36-0169CD071D30}"/>
              </a:ext>
            </a:extLst>
          </p:cNvPr>
          <p:cNvSpPr/>
          <p:nvPr/>
        </p:nvSpPr>
        <p:spPr>
          <a:xfrm>
            <a:off x="1947092" y="4206123"/>
            <a:ext cx="851345" cy="256264"/>
          </a:xfrm>
          <a:prstGeom prst="downArrow">
            <a:avLst>
              <a:gd name="adj1" fmla="val 50000"/>
              <a:gd name="adj2" fmla="val 7564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Arrow: Down 14">
            <a:extLst>
              <a:ext uri="{FF2B5EF4-FFF2-40B4-BE49-F238E27FC236}">
                <a16:creationId xmlns:a16="http://schemas.microsoft.com/office/drawing/2014/main" id="{E21E8994-B63A-487D-B6F9-4B342DBE816C}"/>
              </a:ext>
            </a:extLst>
          </p:cNvPr>
          <p:cNvSpPr/>
          <p:nvPr/>
        </p:nvSpPr>
        <p:spPr>
          <a:xfrm>
            <a:off x="1951140" y="5330586"/>
            <a:ext cx="851345" cy="256264"/>
          </a:xfrm>
          <a:prstGeom prst="downArrow">
            <a:avLst>
              <a:gd name="adj1" fmla="val 50000"/>
              <a:gd name="adj2" fmla="val 7564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6507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C132D25-F3C0-448B-AB40-DFAC5E6F4660}"/>
              </a:ext>
            </a:extLst>
          </p:cNvPr>
          <p:cNvSpPr/>
          <p:nvPr/>
        </p:nvSpPr>
        <p:spPr>
          <a:xfrm flipH="1">
            <a:off x="0" y="0"/>
            <a:ext cx="4923692" cy="6858000"/>
          </a:xfrm>
          <a:prstGeom prst="rect">
            <a:avLst/>
          </a:prstGeom>
          <a:solidFill>
            <a:srgbClr val="0072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DAB398-1A52-4409-AC04-BC095A8FF1B6}"/>
              </a:ext>
            </a:extLst>
          </p:cNvPr>
          <p:cNvSpPr/>
          <p:nvPr/>
        </p:nvSpPr>
        <p:spPr>
          <a:xfrm>
            <a:off x="215095" y="301851"/>
            <a:ext cx="431534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Frequently Asked Questions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A93BD18-FC65-4E38-B7A8-17965E2AD751}"/>
              </a:ext>
            </a:extLst>
          </p:cNvPr>
          <p:cNvSpPr/>
          <p:nvPr/>
        </p:nvSpPr>
        <p:spPr>
          <a:xfrm>
            <a:off x="6629681" y="1842072"/>
            <a:ext cx="440124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AE2573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https://pcse.england.nhs.uk/services/gp-pensions/</a:t>
            </a:r>
            <a:r>
              <a:rPr lang="en-GB" sz="2400" b="1" dirty="0">
                <a:solidFill>
                  <a:srgbClr val="AE25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158A529-2A22-44F6-92FA-3F46C70F56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952" y="1624357"/>
            <a:ext cx="5724048" cy="4988355"/>
          </a:xfrm>
          <a:prstGeom prst="rect">
            <a:avLst/>
          </a:prstGeom>
          <a:ln w="76200">
            <a:solidFill>
              <a:srgbClr val="0072CE"/>
            </a:solidFill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6ACF18CE-BCE5-4A3D-8FC7-C5433DF6BBC6}"/>
              </a:ext>
            </a:extLst>
          </p:cNvPr>
          <p:cNvSpPr/>
          <p:nvPr/>
        </p:nvSpPr>
        <p:spPr>
          <a:xfrm>
            <a:off x="5410482" y="301384"/>
            <a:ext cx="62735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72C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extensive set of FAQs can be found on the ‘Help’ page of the PCSE website:</a:t>
            </a:r>
          </a:p>
        </p:txBody>
      </p:sp>
      <p:sp>
        <p:nvSpPr>
          <p:cNvPr id="6" name="Arrow: Curved Left 5">
            <a:extLst>
              <a:ext uri="{FF2B5EF4-FFF2-40B4-BE49-F238E27FC236}">
                <a16:creationId xmlns:a16="http://schemas.microsoft.com/office/drawing/2014/main" id="{FE480C39-0C06-43DA-AE46-80B6143256A4}"/>
              </a:ext>
            </a:extLst>
          </p:cNvPr>
          <p:cNvSpPr/>
          <p:nvPr/>
        </p:nvSpPr>
        <p:spPr>
          <a:xfrm rot="3091351">
            <a:off x="7115328" y="3309421"/>
            <a:ext cx="2127274" cy="3045998"/>
          </a:xfrm>
          <a:prstGeom prst="curvedLeftArrow">
            <a:avLst>
              <a:gd name="adj1" fmla="val 23136"/>
              <a:gd name="adj2" fmla="val 36073"/>
              <a:gd name="adj3" fmla="val 30504"/>
            </a:avLst>
          </a:prstGeom>
          <a:solidFill>
            <a:srgbClr val="AE25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671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C132D25-F3C0-448B-AB40-DFAC5E6F4660}"/>
              </a:ext>
            </a:extLst>
          </p:cNvPr>
          <p:cNvSpPr/>
          <p:nvPr/>
        </p:nvSpPr>
        <p:spPr>
          <a:xfrm flipH="1">
            <a:off x="0" y="3058"/>
            <a:ext cx="4923692" cy="6858000"/>
          </a:xfrm>
          <a:prstGeom prst="rect">
            <a:avLst/>
          </a:prstGeom>
          <a:solidFill>
            <a:srgbClr val="0072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DAB398-1A52-4409-AC04-BC095A8FF1B6}"/>
              </a:ext>
            </a:extLst>
          </p:cNvPr>
          <p:cNvSpPr/>
          <p:nvPr/>
        </p:nvSpPr>
        <p:spPr>
          <a:xfrm>
            <a:off x="215095" y="301851"/>
            <a:ext cx="455693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Urgent Medical Records</a:t>
            </a:r>
          </a:p>
          <a:p>
            <a:endParaRPr lang="en-GB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Online Form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46F95EF-34B1-4DE3-A9D8-61B48F13ED19}"/>
              </a:ext>
            </a:extLst>
          </p:cNvPr>
          <p:cNvSpPr/>
          <p:nvPr/>
        </p:nvSpPr>
        <p:spPr>
          <a:xfrm>
            <a:off x="5357473" y="435572"/>
            <a:ext cx="62735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72C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online form for requesting UMRs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D7CC21A-89E2-4BDF-8D99-D01D1D130852}"/>
              </a:ext>
            </a:extLst>
          </p:cNvPr>
          <p:cNvSpPr/>
          <p:nvPr/>
        </p:nvSpPr>
        <p:spPr>
          <a:xfrm>
            <a:off x="8494232" y="3021497"/>
            <a:ext cx="3601297" cy="309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GB" sz="2000" b="1" dirty="0">
                <a:solidFill>
                  <a:srgbClr val="AE25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Quick and easy to complete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GB" sz="2000" b="1" dirty="0">
                <a:solidFill>
                  <a:srgbClr val="AE25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 is validated as entered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GB" sz="2000" b="1" dirty="0">
                <a:solidFill>
                  <a:srgbClr val="AE25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Ensures all required information is captured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GB" sz="2000" b="1" dirty="0">
                <a:solidFill>
                  <a:srgbClr val="AE25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 to confirm submission and case reference number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E29BF9A-1288-45FB-9666-845EA83AF16B}"/>
              </a:ext>
            </a:extLst>
          </p:cNvPr>
          <p:cNvSpPr/>
          <p:nvPr/>
        </p:nvSpPr>
        <p:spPr>
          <a:xfrm>
            <a:off x="5817820" y="946380"/>
            <a:ext cx="59763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AE2573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https://pcse.england.nhs.uk/contact-us/</a:t>
            </a:r>
            <a:endParaRPr lang="en-GB" sz="2400" dirty="0">
              <a:solidFill>
                <a:srgbClr val="AE2573"/>
              </a:solidFill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77E29BA-5795-4610-ABE7-37E66D85F5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752" y="3429000"/>
            <a:ext cx="7560316" cy="2901143"/>
          </a:xfrm>
          <a:prstGeom prst="rect">
            <a:avLst/>
          </a:prstGeom>
          <a:ln w="38100">
            <a:solidFill>
              <a:srgbClr val="AE2573"/>
            </a:solidFill>
          </a:ln>
        </p:spPr>
      </p:pic>
      <p:cxnSp>
        <p:nvCxnSpPr>
          <p:cNvPr id="15" name="Connector: Curved 14">
            <a:extLst>
              <a:ext uri="{FF2B5EF4-FFF2-40B4-BE49-F238E27FC236}">
                <a16:creationId xmlns:a16="http://schemas.microsoft.com/office/drawing/2014/main" id="{732E2A9F-24D2-43B3-BAF2-D5F3698C9A55}"/>
              </a:ext>
            </a:extLst>
          </p:cNvPr>
          <p:cNvCxnSpPr>
            <a:cxnSpLocks/>
          </p:cNvCxnSpPr>
          <p:nvPr/>
        </p:nvCxnSpPr>
        <p:spPr>
          <a:xfrm rot="5400000">
            <a:off x="6400503" y="2184031"/>
            <a:ext cx="893647" cy="468983"/>
          </a:xfrm>
          <a:prstGeom prst="curvedConnector3">
            <a:avLst>
              <a:gd name="adj1" fmla="val 50000"/>
            </a:avLst>
          </a:prstGeom>
          <a:ln w="190500">
            <a:solidFill>
              <a:srgbClr val="AE257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0098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C132D25-F3C0-448B-AB40-DFAC5E6F4660}"/>
              </a:ext>
            </a:extLst>
          </p:cNvPr>
          <p:cNvSpPr/>
          <p:nvPr/>
        </p:nvSpPr>
        <p:spPr>
          <a:xfrm flipH="1">
            <a:off x="0" y="3058"/>
            <a:ext cx="4923692" cy="6858000"/>
          </a:xfrm>
          <a:prstGeom prst="rect">
            <a:avLst/>
          </a:prstGeom>
          <a:solidFill>
            <a:srgbClr val="0072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DAB398-1A52-4409-AC04-BC095A8FF1B6}"/>
              </a:ext>
            </a:extLst>
          </p:cNvPr>
          <p:cNvSpPr/>
          <p:nvPr/>
        </p:nvSpPr>
        <p:spPr>
          <a:xfrm>
            <a:off x="215095" y="301851"/>
            <a:ext cx="455693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Urgent Medical Records</a:t>
            </a:r>
          </a:p>
          <a:p>
            <a:endParaRPr lang="en-GB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Process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F962831-EE6E-4025-838D-B56AFB28A2CF}"/>
              </a:ext>
            </a:extLst>
          </p:cNvPr>
          <p:cNvSpPr/>
          <p:nvPr/>
        </p:nvSpPr>
        <p:spPr>
          <a:xfrm>
            <a:off x="5374264" y="471401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000" b="1" dirty="0">
                <a:solidFill>
                  <a:srgbClr val="0072C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PCSE receives urgent medical record online form submission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B4AEB1A-C1FC-40EB-B759-8367488F75C5}"/>
              </a:ext>
            </a:extLst>
          </p:cNvPr>
          <p:cNvSpPr/>
          <p:nvPr/>
        </p:nvSpPr>
        <p:spPr>
          <a:xfrm>
            <a:off x="5334510" y="1676632"/>
            <a:ext cx="674229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rgbClr val="0072C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PCSE contacts previous practice</a:t>
            </a:r>
            <a:r>
              <a:rPr lang="en-GB" sz="2000" b="1" dirty="0">
                <a:solidFill>
                  <a:srgbClr val="AE25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b="1" dirty="0">
                <a:solidFill>
                  <a:srgbClr val="0072C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asking them to forward the summary to the requestor as soon as possible via email or fax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F35646F-9B59-4A8F-A660-D91121A14E1D}"/>
              </a:ext>
            </a:extLst>
          </p:cNvPr>
          <p:cNvSpPr/>
          <p:nvPr/>
        </p:nvSpPr>
        <p:spPr>
          <a:xfrm>
            <a:off x="5374264" y="3198603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000" b="1" dirty="0">
                <a:solidFill>
                  <a:srgbClr val="0072C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tracking label for the paper record is generated and delivered to the previous practice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FACCEAC-6BEA-417A-B7D6-42A2D311C099}"/>
              </a:ext>
            </a:extLst>
          </p:cNvPr>
          <p:cNvSpPr/>
          <p:nvPr/>
        </p:nvSpPr>
        <p:spPr>
          <a:xfrm>
            <a:off x="5334510" y="5419498"/>
            <a:ext cx="674229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 err="1">
                <a:solidFill>
                  <a:srgbClr val="0072C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CitySprint</a:t>
            </a:r>
            <a:r>
              <a:rPr lang="en-GB" sz="2000" b="1" dirty="0">
                <a:solidFill>
                  <a:srgbClr val="0072C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will deliver the paper record to the requesting practice via normal record movement process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759CC9-2FE5-414D-B77C-51C065C7592F}"/>
              </a:ext>
            </a:extLst>
          </p:cNvPr>
          <p:cNvSpPr/>
          <p:nvPr/>
        </p:nvSpPr>
        <p:spPr>
          <a:xfrm>
            <a:off x="318053" y="2755109"/>
            <a:ext cx="402866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note: this process does not move the paper record quicker than the normal record movement process</a:t>
            </a:r>
          </a:p>
          <a:p>
            <a:endParaRPr lang="en-GB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PCSE will request the electronic and paper medical records from the previous practice once, unless we are asked to do so again by the requesting practice.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CB1836A-81ED-4CB4-956F-7E0D1A3098B5}"/>
              </a:ext>
            </a:extLst>
          </p:cNvPr>
          <p:cNvSpPr/>
          <p:nvPr/>
        </p:nvSpPr>
        <p:spPr>
          <a:xfrm>
            <a:off x="5138787" y="1309594"/>
            <a:ext cx="31848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>
                <a:solidFill>
                  <a:srgbClr val="AE25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Within two working days</a:t>
            </a:r>
            <a:endParaRPr lang="en-GB" sz="20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BE43E97-0D02-4FBD-925F-F225EA56836A}"/>
              </a:ext>
            </a:extLst>
          </p:cNvPr>
          <p:cNvSpPr/>
          <p:nvPr/>
        </p:nvSpPr>
        <p:spPr>
          <a:xfrm>
            <a:off x="5138787" y="2838461"/>
            <a:ext cx="19761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>
                <a:solidFill>
                  <a:srgbClr val="AE25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Within 14 days</a:t>
            </a:r>
            <a:endParaRPr lang="en-GB" sz="20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3BEF53B-028E-4EA3-AC50-B883875F4DA0}"/>
              </a:ext>
            </a:extLst>
          </p:cNvPr>
          <p:cNvSpPr/>
          <p:nvPr/>
        </p:nvSpPr>
        <p:spPr>
          <a:xfrm>
            <a:off x="5138787" y="5083838"/>
            <a:ext cx="354231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>
                <a:solidFill>
                  <a:srgbClr val="AE25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Within seven working days</a:t>
            </a:r>
            <a:endParaRPr lang="en-GB" sz="20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AA21631-575E-4EC4-9F4A-460570B53F6F}"/>
              </a:ext>
            </a:extLst>
          </p:cNvPr>
          <p:cNvSpPr/>
          <p:nvPr/>
        </p:nvSpPr>
        <p:spPr>
          <a:xfrm>
            <a:off x="5334510" y="4165705"/>
            <a:ext cx="653943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 err="1">
                <a:solidFill>
                  <a:srgbClr val="0072C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CitySprint</a:t>
            </a:r>
            <a:r>
              <a:rPr lang="en-GB" sz="2000" b="1" dirty="0">
                <a:solidFill>
                  <a:srgbClr val="0072C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will collect the paper record once made available by the practice </a:t>
            </a:r>
            <a:endParaRPr lang="en-GB" sz="2000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EC6CD85A-61DE-4E7D-8A49-CB3FBE16E7B8}"/>
              </a:ext>
            </a:extLst>
          </p:cNvPr>
          <p:cNvSpPr/>
          <p:nvPr/>
        </p:nvSpPr>
        <p:spPr>
          <a:xfrm>
            <a:off x="4500706" y="362320"/>
            <a:ext cx="618034" cy="586045"/>
          </a:xfrm>
          <a:prstGeom prst="ellipse">
            <a:avLst/>
          </a:prstGeom>
          <a:solidFill>
            <a:srgbClr val="AE25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A60865AD-AE35-493E-A265-BA65497315C3}"/>
              </a:ext>
            </a:extLst>
          </p:cNvPr>
          <p:cNvSpPr/>
          <p:nvPr/>
        </p:nvSpPr>
        <p:spPr>
          <a:xfrm>
            <a:off x="4491189" y="1216626"/>
            <a:ext cx="618034" cy="586045"/>
          </a:xfrm>
          <a:prstGeom prst="ellipse">
            <a:avLst/>
          </a:prstGeom>
          <a:solidFill>
            <a:srgbClr val="AE25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402851AB-DE2F-45F2-8EFA-15F66D2DF6B8}"/>
              </a:ext>
            </a:extLst>
          </p:cNvPr>
          <p:cNvSpPr/>
          <p:nvPr/>
        </p:nvSpPr>
        <p:spPr>
          <a:xfrm>
            <a:off x="4485250" y="2722047"/>
            <a:ext cx="618034" cy="586045"/>
          </a:xfrm>
          <a:prstGeom prst="ellipse">
            <a:avLst/>
          </a:prstGeom>
          <a:solidFill>
            <a:srgbClr val="AE25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131358CA-1CE5-4C7F-A593-C3BF0D562757}"/>
              </a:ext>
            </a:extLst>
          </p:cNvPr>
          <p:cNvSpPr/>
          <p:nvPr/>
        </p:nvSpPr>
        <p:spPr>
          <a:xfrm>
            <a:off x="4485250" y="4145896"/>
            <a:ext cx="618034" cy="586045"/>
          </a:xfrm>
          <a:prstGeom prst="ellipse">
            <a:avLst/>
          </a:prstGeom>
          <a:solidFill>
            <a:srgbClr val="AE25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4A195047-86D2-4B7C-B504-A5D4B5BE8722}"/>
              </a:ext>
            </a:extLst>
          </p:cNvPr>
          <p:cNvSpPr/>
          <p:nvPr/>
        </p:nvSpPr>
        <p:spPr>
          <a:xfrm>
            <a:off x="4500706" y="5001162"/>
            <a:ext cx="618034" cy="586045"/>
          </a:xfrm>
          <a:prstGeom prst="ellipse">
            <a:avLst/>
          </a:prstGeom>
          <a:solidFill>
            <a:srgbClr val="AE25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715149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C132D25-F3C0-448B-AB40-DFAC5E6F4660}"/>
              </a:ext>
            </a:extLst>
          </p:cNvPr>
          <p:cNvSpPr/>
          <p:nvPr/>
        </p:nvSpPr>
        <p:spPr>
          <a:xfrm flipH="1">
            <a:off x="0" y="0"/>
            <a:ext cx="4923692" cy="6858000"/>
          </a:xfrm>
          <a:prstGeom prst="rect">
            <a:avLst/>
          </a:prstGeom>
          <a:solidFill>
            <a:srgbClr val="0072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DAB398-1A52-4409-AC04-BC095A8FF1B6}"/>
              </a:ext>
            </a:extLst>
          </p:cNvPr>
          <p:cNvSpPr/>
          <p:nvPr/>
        </p:nvSpPr>
        <p:spPr>
          <a:xfrm>
            <a:off x="215095" y="301851"/>
            <a:ext cx="455693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Registration User Guide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BDE1AAC-02FF-4242-A0E2-559AA7D4F8AB}"/>
              </a:ext>
            </a:extLst>
          </p:cNvPr>
          <p:cNvSpPr/>
          <p:nvPr/>
        </p:nvSpPr>
        <p:spPr>
          <a:xfrm>
            <a:off x="5039407" y="5563211"/>
            <a:ext cx="65122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rgbClr val="0072C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ensure to check our website for future changes to this guide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0DAB994-A5F8-421A-BB32-BC0E172ADDB5}"/>
              </a:ext>
            </a:extLst>
          </p:cNvPr>
          <p:cNvSpPr/>
          <p:nvPr/>
        </p:nvSpPr>
        <p:spPr>
          <a:xfrm>
            <a:off x="5138787" y="147037"/>
            <a:ext cx="7005806" cy="5501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"/>
              </a:spcBef>
              <a:spcAft>
                <a:spcPts val="1200"/>
              </a:spcAft>
            </a:pPr>
            <a:r>
              <a:rPr lang="en-GB" sz="2400" b="1" dirty="0">
                <a:solidFill>
                  <a:srgbClr val="0072C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it will include:</a:t>
            </a:r>
            <a:endParaRPr lang="en-GB" sz="2000" b="1" dirty="0">
              <a:solidFill>
                <a:srgbClr val="0072C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ts val="100"/>
              </a:spcBef>
              <a:spcAft>
                <a:spcPts val="100"/>
              </a:spcAft>
              <a:buFont typeface="+mj-lt"/>
              <a:buAutoNum type="arabicParenR"/>
            </a:pPr>
            <a:r>
              <a:rPr lang="en-GB" sz="2000" b="1" dirty="0">
                <a:solidFill>
                  <a:srgbClr val="AE25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is patient registration information updated?</a:t>
            </a:r>
          </a:p>
          <a:p>
            <a:pPr marL="457200" indent="-457200">
              <a:spcBef>
                <a:spcPts val="100"/>
              </a:spcBef>
              <a:spcAft>
                <a:spcPts val="100"/>
              </a:spcAft>
              <a:buFont typeface="+mj-lt"/>
              <a:buAutoNum type="arabicParenR"/>
            </a:pPr>
            <a:r>
              <a:rPr lang="en-GB" sz="2000" b="1" dirty="0">
                <a:solidFill>
                  <a:srgbClr val="AE25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Overview of the Registrations process</a:t>
            </a:r>
          </a:p>
          <a:p>
            <a:pPr marL="457200" indent="-457200">
              <a:spcBef>
                <a:spcPts val="100"/>
              </a:spcBef>
              <a:spcAft>
                <a:spcPts val="100"/>
              </a:spcAft>
              <a:buFont typeface="+mj-lt"/>
              <a:buAutoNum type="arabicParenR"/>
            </a:pPr>
            <a:r>
              <a:rPr lang="en-GB" sz="2000" b="1" dirty="0">
                <a:solidFill>
                  <a:srgbClr val="AE25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the High Security setting on your practice clinical system</a:t>
            </a:r>
          </a:p>
          <a:p>
            <a:pPr marL="457200" indent="-457200">
              <a:spcBef>
                <a:spcPts val="100"/>
              </a:spcBef>
              <a:spcAft>
                <a:spcPts val="100"/>
              </a:spcAft>
              <a:buFont typeface="+mj-lt"/>
              <a:buAutoNum type="arabicParenR"/>
            </a:pPr>
            <a:r>
              <a:rPr lang="en-GB" sz="2000" b="1" dirty="0">
                <a:solidFill>
                  <a:srgbClr val="AE25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GP Links and GP Codes</a:t>
            </a:r>
          </a:p>
          <a:p>
            <a:pPr marL="457200" indent="-457200">
              <a:spcBef>
                <a:spcPts val="100"/>
              </a:spcBef>
              <a:spcAft>
                <a:spcPts val="100"/>
              </a:spcAft>
              <a:buFont typeface="+mj-lt"/>
              <a:buAutoNum type="arabicParenR"/>
            </a:pPr>
            <a:r>
              <a:rPr lang="en-GB" sz="2000" b="1" dirty="0">
                <a:solidFill>
                  <a:srgbClr val="AE25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Confusions and duplicates</a:t>
            </a:r>
          </a:p>
          <a:p>
            <a:pPr marL="457200" indent="-457200">
              <a:spcBef>
                <a:spcPts val="100"/>
              </a:spcBef>
              <a:spcAft>
                <a:spcPts val="100"/>
              </a:spcAft>
              <a:buFont typeface="+mj-lt"/>
              <a:buAutoNum type="arabicParenR"/>
            </a:pPr>
            <a:r>
              <a:rPr lang="en-GB" sz="2000" b="1" dirty="0">
                <a:solidFill>
                  <a:srgbClr val="AE25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Tips for smooth patient registrations</a:t>
            </a:r>
          </a:p>
          <a:p>
            <a:pPr marL="457200" indent="-457200">
              <a:spcBef>
                <a:spcPts val="100"/>
              </a:spcBef>
              <a:spcAft>
                <a:spcPts val="100"/>
              </a:spcAft>
              <a:buFont typeface="+mj-lt"/>
              <a:buAutoNum type="arabicParenR"/>
            </a:pPr>
            <a:r>
              <a:rPr lang="en-GB" sz="2000" b="1" dirty="0">
                <a:solidFill>
                  <a:srgbClr val="AE25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Common reasons for rejection of patient registrations</a:t>
            </a:r>
          </a:p>
          <a:p>
            <a:pPr marL="457200" indent="-457200">
              <a:spcBef>
                <a:spcPts val="100"/>
              </a:spcBef>
              <a:spcAft>
                <a:spcPts val="100"/>
              </a:spcAft>
              <a:buFont typeface="+mj-lt"/>
              <a:buAutoNum type="arabicParenR"/>
            </a:pPr>
            <a:r>
              <a:rPr lang="en-GB" sz="2000" b="1" dirty="0">
                <a:solidFill>
                  <a:srgbClr val="AE25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Guidance on Residential Institute (RI) Codes</a:t>
            </a:r>
          </a:p>
          <a:p>
            <a:pPr marL="457200" indent="-457200">
              <a:spcBef>
                <a:spcPts val="100"/>
              </a:spcBef>
              <a:spcAft>
                <a:spcPts val="100"/>
              </a:spcAft>
              <a:buFont typeface="+mj-lt"/>
              <a:buAutoNum type="arabicParenR"/>
            </a:pPr>
            <a:r>
              <a:rPr lang="en-GB" sz="2000" b="1" dirty="0">
                <a:solidFill>
                  <a:srgbClr val="AE25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Requesting the removal of patients from your practice list</a:t>
            </a:r>
          </a:p>
          <a:p>
            <a:pPr marL="457200" indent="-457200">
              <a:spcBef>
                <a:spcPts val="100"/>
              </a:spcBef>
              <a:spcAft>
                <a:spcPts val="100"/>
              </a:spcAft>
              <a:buFont typeface="+mj-lt"/>
              <a:buAutoNum type="arabicParenR"/>
            </a:pPr>
            <a:r>
              <a:rPr lang="en-GB" sz="2000" b="1" dirty="0">
                <a:solidFill>
                  <a:srgbClr val="AE25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 for registering an adopted patient</a:t>
            </a:r>
          </a:p>
          <a:p>
            <a:pPr marL="457200" indent="-457200">
              <a:spcBef>
                <a:spcPts val="100"/>
              </a:spcBef>
              <a:spcAft>
                <a:spcPts val="100"/>
              </a:spcAft>
              <a:buFont typeface="+mj-lt"/>
              <a:buAutoNum type="arabicParenR"/>
            </a:pPr>
            <a:r>
              <a:rPr lang="en-GB" sz="2000" b="1" dirty="0">
                <a:solidFill>
                  <a:srgbClr val="AE25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 for registering a patient gender re-assignment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022ABBE-1D8A-4550-8415-505C66FA96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552" y="1599268"/>
            <a:ext cx="4160169" cy="495347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2761E7DA-1546-4494-A7A0-C5087CC1FA47}"/>
              </a:ext>
            </a:extLst>
          </p:cNvPr>
          <p:cNvSpPr/>
          <p:nvPr/>
        </p:nvSpPr>
        <p:spPr>
          <a:xfrm>
            <a:off x="5780980" y="6271097"/>
            <a:ext cx="63151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rgbClr val="AE2573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https://pcse.england.nhs.uk/services/registrations</a:t>
            </a:r>
            <a:endParaRPr lang="en-GB" sz="2000" b="1" dirty="0">
              <a:solidFill>
                <a:srgbClr val="AE25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2780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C132D25-F3C0-448B-AB40-DFAC5E6F4660}"/>
              </a:ext>
            </a:extLst>
          </p:cNvPr>
          <p:cNvSpPr/>
          <p:nvPr/>
        </p:nvSpPr>
        <p:spPr>
          <a:xfrm flipH="1">
            <a:off x="0" y="0"/>
            <a:ext cx="4923692" cy="6858000"/>
          </a:xfrm>
          <a:prstGeom prst="rect">
            <a:avLst/>
          </a:prstGeom>
          <a:solidFill>
            <a:srgbClr val="0072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DAB398-1A52-4409-AC04-BC095A8FF1B6}"/>
              </a:ext>
            </a:extLst>
          </p:cNvPr>
          <p:cNvSpPr/>
          <p:nvPr/>
        </p:nvSpPr>
        <p:spPr>
          <a:xfrm>
            <a:off x="215095" y="301851"/>
            <a:ext cx="455693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Quality Checks on GP Lists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96D8BF5-3B46-4715-A77D-C8BDACC24A53}"/>
              </a:ext>
            </a:extLst>
          </p:cNvPr>
          <p:cNvSpPr/>
          <p:nvPr/>
        </p:nvSpPr>
        <p:spPr>
          <a:xfrm>
            <a:off x="5019514" y="287221"/>
            <a:ext cx="69737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b="1" dirty="0">
                <a:solidFill>
                  <a:srgbClr val="0072C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PCSE has begun contacting GP practices to conduct data quality checks on practice lists, on behalf of NHS England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C559B6D-95B6-4763-8F1A-82D44E1095C2}"/>
              </a:ext>
            </a:extLst>
          </p:cNvPr>
          <p:cNvSpPr/>
          <p:nvPr/>
        </p:nvSpPr>
        <p:spPr>
          <a:xfrm>
            <a:off x="5019513" y="3988512"/>
            <a:ext cx="676880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SzPts val="1000"/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en-GB" b="1" dirty="0">
                <a:solidFill>
                  <a:srgbClr val="AE257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Practice name</a:t>
            </a:r>
            <a:endParaRPr lang="en-GB" b="1" dirty="0">
              <a:solidFill>
                <a:srgbClr val="AE2573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en-GB" b="1" dirty="0">
                <a:solidFill>
                  <a:srgbClr val="AE257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Organisation type (GP)</a:t>
            </a:r>
            <a:endParaRPr lang="en-GB" b="1" dirty="0">
              <a:solidFill>
                <a:srgbClr val="AE2573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en-GB" b="1" dirty="0">
                <a:solidFill>
                  <a:srgbClr val="AE257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organisation/ODS code for your practice</a:t>
            </a:r>
            <a:endParaRPr lang="en-GB" b="1" dirty="0">
              <a:solidFill>
                <a:srgbClr val="AE2573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en-GB" b="1" dirty="0">
                <a:solidFill>
                  <a:srgbClr val="AE257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Name of old and new main contact</a:t>
            </a:r>
            <a:endParaRPr lang="en-GB" b="1" dirty="0">
              <a:solidFill>
                <a:srgbClr val="AE2573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en-GB" b="1" dirty="0">
                <a:solidFill>
                  <a:srgbClr val="AE257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Email address for old and new main contact</a:t>
            </a:r>
            <a:endParaRPr lang="en-GB" b="1" dirty="0">
              <a:solidFill>
                <a:srgbClr val="AE2573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en-GB" b="1" dirty="0">
                <a:solidFill>
                  <a:srgbClr val="AE257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Practice address</a:t>
            </a:r>
            <a:endParaRPr lang="en-GB" b="1" dirty="0">
              <a:solidFill>
                <a:srgbClr val="AE2573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en-GB" b="1" dirty="0">
                <a:solidFill>
                  <a:srgbClr val="AE257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Practice telephone number</a:t>
            </a:r>
            <a:endParaRPr lang="en-GB" b="1" dirty="0">
              <a:solidFill>
                <a:srgbClr val="AE2573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EFC6949-813C-4693-9567-4BD6E715DEE3}"/>
              </a:ext>
            </a:extLst>
          </p:cNvPr>
          <p:cNvSpPr/>
          <p:nvPr/>
        </p:nvSpPr>
        <p:spPr>
          <a:xfrm>
            <a:off x="5019514" y="1091268"/>
            <a:ext cx="6768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b="1" dirty="0">
                <a:solidFill>
                  <a:srgbClr val="0072C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It is critical main contacts are up to date and include nhs.net email addresses</a:t>
            </a:r>
            <a:r>
              <a:rPr lang="en-GB" dirty="0">
                <a:solidFill>
                  <a:srgbClr val="0072C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dirty="0">
                <a:solidFill>
                  <a:srgbClr val="0072C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due to communication of patient identifiable information</a:t>
            </a:r>
            <a:endParaRPr lang="en-GB" dirty="0">
              <a:solidFill>
                <a:srgbClr val="0072CE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5104C33-FD70-4C21-9449-F7E74AA799E2}"/>
              </a:ext>
            </a:extLst>
          </p:cNvPr>
          <p:cNvSpPr/>
          <p:nvPr/>
        </p:nvSpPr>
        <p:spPr>
          <a:xfrm>
            <a:off x="5019513" y="2155627"/>
            <a:ext cx="68603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750"/>
              </a:spcAft>
            </a:pPr>
            <a:r>
              <a:rPr lang="en-GB" b="1" dirty="0">
                <a:solidFill>
                  <a:srgbClr val="0072CE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Communications involving data quality checks will be sent by email to the main contact we hold at each practice</a:t>
            </a:r>
            <a:endParaRPr lang="en-GB" b="1" dirty="0">
              <a:solidFill>
                <a:srgbClr val="0072CE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4768620-888D-4DBC-9E58-2222F1468F15}"/>
              </a:ext>
            </a:extLst>
          </p:cNvPr>
          <p:cNvSpPr/>
          <p:nvPr/>
        </p:nvSpPr>
        <p:spPr>
          <a:xfrm>
            <a:off x="5019515" y="2942987"/>
            <a:ext cx="67687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750"/>
              </a:spcAft>
            </a:pPr>
            <a:r>
              <a:rPr lang="en-GB" b="1" dirty="0">
                <a:solidFill>
                  <a:srgbClr val="0072CE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You can change/update the practice main contact by using our online enquiries form - select ‘Register for PCSE Online’ as the subject enquiry type and include:</a:t>
            </a:r>
            <a:endParaRPr lang="en-GB" b="1" dirty="0">
              <a:solidFill>
                <a:srgbClr val="0072CE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B53C64F-96DC-4492-BD4B-0ADB12D404FA}"/>
              </a:ext>
            </a:extLst>
          </p:cNvPr>
          <p:cNvSpPr/>
          <p:nvPr/>
        </p:nvSpPr>
        <p:spPr>
          <a:xfrm>
            <a:off x="5019514" y="6142032"/>
            <a:ext cx="56820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en-GB" b="1" dirty="0">
                <a:solidFill>
                  <a:srgbClr val="0072C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 will contact you once received to verify details</a:t>
            </a:r>
            <a:endParaRPr lang="en-GB" b="1" dirty="0">
              <a:solidFill>
                <a:srgbClr val="0072CE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5266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C132D25-F3C0-448B-AB40-DFAC5E6F4660}"/>
              </a:ext>
            </a:extLst>
          </p:cNvPr>
          <p:cNvSpPr/>
          <p:nvPr/>
        </p:nvSpPr>
        <p:spPr>
          <a:xfrm flipH="1">
            <a:off x="0" y="0"/>
            <a:ext cx="4923692" cy="6858000"/>
          </a:xfrm>
          <a:prstGeom prst="rect">
            <a:avLst/>
          </a:prstGeom>
          <a:solidFill>
            <a:srgbClr val="0072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DAB398-1A52-4409-AC04-BC095A8FF1B6}"/>
              </a:ext>
            </a:extLst>
          </p:cNvPr>
          <p:cNvSpPr/>
          <p:nvPr/>
        </p:nvSpPr>
        <p:spPr>
          <a:xfrm>
            <a:off x="215095" y="301851"/>
            <a:ext cx="45569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 Cleansing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55B3B43-36D6-4CDD-AB66-B5E9C80CB213}"/>
              </a:ext>
            </a:extLst>
          </p:cNvPr>
          <p:cNvSpPr/>
          <p:nvPr/>
        </p:nvSpPr>
        <p:spPr>
          <a:xfrm>
            <a:off x="5019514" y="1655755"/>
            <a:ext cx="654657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2000" b="1" dirty="0">
                <a:solidFill>
                  <a:srgbClr val="0072C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Small number of GP practices contacted to verify the registration details of patients aged over 100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16C19B3-B843-41C1-93A8-1DBF827DA146}"/>
              </a:ext>
            </a:extLst>
          </p:cNvPr>
          <p:cNvSpPr/>
          <p:nvPr/>
        </p:nvSpPr>
        <p:spPr>
          <a:xfrm>
            <a:off x="5038827" y="301851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en-GB" sz="2000" b="1" dirty="0">
                <a:solidFill>
                  <a:srgbClr val="0072C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 per NHS policy guidelines: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26CAAA6-CD76-448C-A21E-14CC2BFCF518}"/>
              </a:ext>
            </a:extLst>
          </p:cNvPr>
          <p:cNvSpPr/>
          <p:nvPr/>
        </p:nvSpPr>
        <p:spPr>
          <a:xfrm>
            <a:off x="5380382" y="4084157"/>
            <a:ext cx="6546574" cy="2539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en-GB" sz="2000" b="1" dirty="0">
                <a:solidFill>
                  <a:srgbClr val="AE257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patients aged under 16 recorded as living alone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en-GB" sz="2000" b="1" dirty="0">
                <a:solidFill>
                  <a:srgbClr val="AE257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patients recorded as living in demolished properties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en-GB" sz="2000" b="1" dirty="0">
                <a:solidFill>
                  <a:srgbClr val="AE257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patients recorded as being registered at student accommodation for over four years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en-GB" sz="2000" b="1" dirty="0">
                <a:solidFill>
                  <a:srgbClr val="AE257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addresses with apparent multiple occupancy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en-GB" sz="2000" b="1" dirty="0">
                <a:solidFill>
                  <a:srgbClr val="AE257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transient patients.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442B4E7-CA48-43AD-BCEF-57C1072E4A8D}"/>
              </a:ext>
            </a:extLst>
          </p:cNvPr>
          <p:cNvSpPr/>
          <p:nvPr/>
        </p:nvSpPr>
        <p:spPr>
          <a:xfrm>
            <a:off x="5019514" y="3452441"/>
            <a:ext cx="62345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en-GB" sz="2000" b="1" dirty="0">
                <a:solidFill>
                  <a:srgbClr val="0072C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Other patient group checks will follow, including: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43606BE-2C65-45FD-8DE3-CBC124C550FA}"/>
              </a:ext>
            </a:extLst>
          </p:cNvPr>
          <p:cNvSpPr/>
          <p:nvPr/>
        </p:nvSpPr>
        <p:spPr>
          <a:xfrm>
            <a:off x="5038827" y="2606733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en-GB" sz="2000" b="1" dirty="0">
                <a:solidFill>
                  <a:srgbClr val="0072C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Process expected to be rolled out nationally to all practices in England from May 2019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95B79C0-D4A8-4763-A1E2-56C2339FCD49}"/>
              </a:ext>
            </a:extLst>
          </p:cNvPr>
          <p:cNvSpPr/>
          <p:nvPr/>
        </p:nvSpPr>
        <p:spPr>
          <a:xfrm>
            <a:off x="215095" y="3652496"/>
            <a:ext cx="421113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NHS England guidance on the policy for managing patient lists can be accessed in section three of the NHS England Primary Medical Care Policy and Guidance manual (PGM) available here:</a:t>
            </a:r>
          </a:p>
          <a:p>
            <a:endParaRPr lang="en-GB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https://www.england.nhs.uk/publication/primary-medical-care-policy-and-guidance-manual-pgm/</a:t>
            </a:r>
            <a: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8C2AC08-5B0F-4FB0-BFA7-0F6FD6C4CFDF}"/>
              </a:ext>
            </a:extLst>
          </p:cNvPr>
          <p:cNvSpPr/>
          <p:nvPr/>
        </p:nvSpPr>
        <p:spPr>
          <a:xfrm>
            <a:off x="5019514" y="843313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en-GB" sz="2000" b="1" dirty="0">
                <a:solidFill>
                  <a:srgbClr val="0072C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Practices will receive email instructions from PCSE outlining steps needed to take </a:t>
            </a:r>
          </a:p>
        </p:txBody>
      </p:sp>
    </p:spTree>
    <p:extLst>
      <p:ext uri="{BB962C8B-B14F-4D97-AF65-F5344CB8AC3E}">
        <p14:creationId xmlns:p14="http://schemas.microsoft.com/office/powerpoint/2010/main" val="2470516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Diagram 13">
            <a:extLst>
              <a:ext uri="{FF2B5EF4-FFF2-40B4-BE49-F238E27FC236}">
                <a16:creationId xmlns:a16="http://schemas.microsoft.com/office/drawing/2014/main" id="{1DAE228C-5DDD-44D7-8A38-46D2038E66A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34160429"/>
              </p:ext>
            </p:extLst>
          </p:nvPr>
        </p:nvGraphicFramePr>
        <p:xfrm>
          <a:off x="5052603" y="1233224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8107CC54-BB5B-46A3-912F-A09460F16BC0}"/>
              </a:ext>
            </a:extLst>
          </p:cNvPr>
          <p:cNvSpPr/>
          <p:nvPr/>
        </p:nvSpPr>
        <p:spPr>
          <a:xfrm flipH="1">
            <a:off x="0" y="0"/>
            <a:ext cx="4923692" cy="6858000"/>
          </a:xfrm>
          <a:prstGeom prst="rect">
            <a:avLst/>
          </a:prstGeom>
          <a:solidFill>
            <a:srgbClr val="0072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DAB398-1A52-4409-AC04-BC095A8FF1B6}"/>
              </a:ext>
            </a:extLst>
          </p:cNvPr>
          <p:cNvSpPr/>
          <p:nvPr/>
        </p:nvSpPr>
        <p:spPr>
          <a:xfrm>
            <a:off x="215095" y="301851"/>
            <a:ext cx="455693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 Reconciliation</a:t>
            </a:r>
          </a:p>
          <a:p>
            <a:endParaRPr lang="en-GB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76DB603-A883-4786-B43D-CDE5B0E5C551}"/>
              </a:ext>
            </a:extLst>
          </p:cNvPr>
          <p:cNvSpPr/>
          <p:nvPr/>
        </p:nvSpPr>
        <p:spPr>
          <a:xfrm>
            <a:off x="320771" y="5540486"/>
            <a:ext cx="43439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A214029-5951-4895-93B7-63947B97BC85}"/>
              </a:ext>
            </a:extLst>
          </p:cNvPr>
          <p:cNvSpPr/>
          <p:nvPr/>
        </p:nvSpPr>
        <p:spPr>
          <a:xfrm>
            <a:off x="5224320" y="319115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GB" sz="2400" b="1" dirty="0">
                <a:solidFill>
                  <a:srgbClr val="0072C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PCSE has started contacting practices regarding patient list reconciliation</a:t>
            </a:r>
            <a:endParaRPr lang="en-GB" sz="2400" b="1" dirty="0">
              <a:solidFill>
                <a:srgbClr val="0072CE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EE5D73D-5EB1-4BD7-9D4D-25D7BDFD9EF8}"/>
              </a:ext>
            </a:extLst>
          </p:cNvPr>
          <p:cNvSpPr/>
          <p:nvPr/>
        </p:nvSpPr>
        <p:spPr>
          <a:xfrm>
            <a:off x="5317665" y="1348290"/>
            <a:ext cx="218306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2400" b="1" dirty="0">
                <a:solidFill>
                  <a:srgbClr val="AE257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 year rolling cycle</a:t>
            </a:r>
            <a:endParaRPr lang="en-GB" sz="2400" b="1" dirty="0">
              <a:solidFill>
                <a:srgbClr val="AE2573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BB9B859-E8DD-4075-BD88-2E4B2D86DEA1}"/>
              </a:ext>
            </a:extLst>
          </p:cNvPr>
          <p:cNvSpPr/>
          <p:nvPr/>
        </p:nvSpPr>
        <p:spPr>
          <a:xfrm>
            <a:off x="186793" y="3766123"/>
            <a:ext cx="464311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NHS England Requirement:</a:t>
            </a:r>
          </a:p>
          <a:p>
            <a:endParaRPr lang="en-GB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Practices are asked to respond within 10 days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GB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are required to notify commissioners in circumstances where we have been unable to reconcile lists with practices</a:t>
            </a:r>
          </a:p>
        </p:txBody>
      </p:sp>
    </p:spTree>
    <p:extLst>
      <p:ext uri="{BB962C8B-B14F-4D97-AF65-F5344CB8AC3E}">
        <p14:creationId xmlns:p14="http://schemas.microsoft.com/office/powerpoint/2010/main" val="3440841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C132D25-F3C0-448B-AB40-DFAC5E6F4660}"/>
              </a:ext>
            </a:extLst>
          </p:cNvPr>
          <p:cNvSpPr/>
          <p:nvPr/>
        </p:nvSpPr>
        <p:spPr>
          <a:xfrm flipH="1">
            <a:off x="0" y="0"/>
            <a:ext cx="4923692" cy="6858000"/>
          </a:xfrm>
          <a:prstGeom prst="rect">
            <a:avLst/>
          </a:prstGeom>
          <a:solidFill>
            <a:srgbClr val="0072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DAB398-1A52-4409-AC04-BC095A8FF1B6}"/>
              </a:ext>
            </a:extLst>
          </p:cNvPr>
          <p:cNvSpPr/>
          <p:nvPr/>
        </p:nvSpPr>
        <p:spPr>
          <a:xfrm>
            <a:off x="215095" y="301851"/>
            <a:ext cx="431534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  <a:endParaRPr lang="en-GB" sz="3200" b="1" dirty="0"/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C2DF29E-CEEC-4F08-BCA5-C254C36741A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88940589"/>
              </p:ext>
            </p:extLst>
          </p:nvPr>
        </p:nvGraphicFramePr>
        <p:xfrm>
          <a:off x="4165599" y="301851"/>
          <a:ext cx="9073323" cy="62542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67799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C132D25-F3C0-448B-AB40-DFAC5E6F4660}"/>
              </a:ext>
            </a:extLst>
          </p:cNvPr>
          <p:cNvSpPr/>
          <p:nvPr/>
        </p:nvSpPr>
        <p:spPr>
          <a:xfrm flipH="1">
            <a:off x="0" y="0"/>
            <a:ext cx="4923692" cy="6858000"/>
          </a:xfrm>
          <a:prstGeom prst="rect">
            <a:avLst/>
          </a:prstGeom>
          <a:solidFill>
            <a:srgbClr val="0072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8A26F32-9D43-41BB-A09B-DB0ED13E6B82}"/>
              </a:ext>
            </a:extLst>
          </p:cNvPr>
          <p:cNvSpPr/>
          <p:nvPr/>
        </p:nvSpPr>
        <p:spPr>
          <a:xfrm>
            <a:off x="5091894" y="314112"/>
            <a:ext cx="66124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72C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team are responsible for: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07DC198-1256-4761-8330-0DA0DC5FC502}"/>
              </a:ext>
            </a:extLst>
          </p:cNvPr>
          <p:cNvSpPr/>
          <p:nvPr/>
        </p:nvSpPr>
        <p:spPr>
          <a:xfrm>
            <a:off x="235107" y="5533091"/>
            <a:ext cx="43859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https://pcse.england.nhs.uk/services/open-exeter/</a:t>
            </a:r>
            <a:endParaRPr lang="en-GB" sz="2400" b="1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985E19E-FE74-4D02-8551-F21ED7410094}"/>
              </a:ext>
            </a:extLst>
          </p:cNvPr>
          <p:cNvSpPr/>
          <p:nvPr/>
        </p:nvSpPr>
        <p:spPr>
          <a:xfrm>
            <a:off x="215095" y="4505829"/>
            <a:ext cx="46238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Full list of responsibilities is available on our website: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2835662-D26F-4145-9ECB-4B6E39CF223A}"/>
              </a:ext>
            </a:extLst>
          </p:cNvPr>
          <p:cNvSpPr/>
          <p:nvPr/>
        </p:nvSpPr>
        <p:spPr>
          <a:xfrm>
            <a:off x="5091894" y="3744444"/>
            <a:ext cx="705321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72C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 queries relating to the examples below should be raised with the relevant service line: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2BDEAFB-F3F8-4DCE-97B0-7D4A1813D69D}"/>
              </a:ext>
            </a:extLst>
          </p:cNvPr>
          <p:cNvSpPr/>
          <p:nvPr/>
        </p:nvSpPr>
        <p:spPr>
          <a:xfrm>
            <a:off x="5280106" y="4743395"/>
            <a:ext cx="667678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GB" sz="2400" b="1" dirty="0">
                <a:solidFill>
                  <a:srgbClr val="AE257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Payments  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400" b="1" dirty="0">
                <a:solidFill>
                  <a:srgbClr val="AE257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Open Exeter pensions related data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400" b="1" dirty="0">
                <a:solidFill>
                  <a:srgbClr val="AE257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Patient related data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400" b="1" dirty="0">
                <a:solidFill>
                  <a:srgbClr val="AE257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Childhood Immunisation payments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5939BF-FF41-430A-A7FA-641E136CB5E9}"/>
              </a:ext>
            </a:extLst>
          </p:cNvPr>
          <p:cNvSpPr/>
          <p:nvPr/>
        </p:nvSpPr>
        <p:spPr>
          <a:xfrm>
            <a:off x="5275929" y="865586"/>
            <a:ext cx="670097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GB" sz="2400" b="1" dirty="0">
                <a:solidFill>
                  <a:srgbClr val="AE257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Creating new organisations / users and removing accounts no longer needed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400" b="1" dirty="0">
                <a:solidFill>
                  <a:srgbClr val="AE257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Resetting passwords of existing users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400" b="1" dirty="0">
                <a:solidFill>
                  <a:srgbClr val="AE257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Updating permissions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400" b="1" dirty="0">
                <a:solidFill>
                  <a:srgbClr val="AE257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Processing practice merger/closures on Open Exeter by updating users &amp; permissions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FF77602-E2AB-460B-ACDB-F671E418DA39}"/>
              </a:ext>
            </a:extLst>
          </p:cNvPr>
          <p:cNvSpPr/>
          <p:nvPr/>
        </p:nvSpPr>
        <p:spPr>
          <a:xfrm>
            <a:off x="215095" y="301851"/>
            <a:ext cx="455693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 Exeter </a:t>
            </a:r>
          </a:p>
          <a:p>
            <a:endParaRPr lang="en-GB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we do</a:t>
            </a:r>
          </a:p>
        </p:txBody>
      </p:sp>
    </p:spTree>
    <p:extLst>
      <p:ext uri="{BB962C8B-B14F-4D97-AF65-F5344CB8AC3E}">
        <p14:creationId xmlns:p14="http://schemas.microsoft.com/office/powerpoint/2010/main" val="3376445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C132D25-F3C0-448B-AB40-DFAC5E6F4660}"/>
              </a:ext>
            </a:extLst>
          </p:cNvPr>
          <p:cNvSpPr/>
          <p:nvPr/>
        </p:nvSpPr>
        <p:spPr>
          <a:xfrm flipH="1">
            <a:off x="0" y="0"/>
            <a:ext cx="4923692" cy="6858000"/>
          </a:xfrm>
          <a:prstGeom prst="rect">
            <a:avLst/>
          </a:prstGeom>
          <a:solidFill>
            <a:srgbClr val="0072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DAB398-1A52-4409-AC04-BC095A8FF1B6}"/>
              </a:ext>
            </a:extLst>
          </p:cNvPr>
          <p:cNvSpPr/>
          <p:nvPr/>
        </p:nvSpPr>
        <p:spPr>
          <a:xfrm>
            <a:off x="215095" y="301851"/>
            <a:ext cx="455693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mergers &amp; closures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DC44192-173F-4E9B-B124-1F1121E3895F}"/>
              </a:ext>
            </a:extLst>
          </p:cNvPr>
          <p:cNvSpPr/>
          <p:nvPr/>
        </p:nvSpPr>
        <p:spPr>
          <a:xfrm>
            <a:off x="5138787" y="301851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endParaRPr lang="en-GB" sz="2400" b="1" dirty="0">
              <a:solidFill>
                <a:srgbClr val="0072CE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2400" b="1" dirty="0">
              <a:solidFill>
                <a:srgbClr val="0072CE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03A7567-B0BB-468B-AEC4-65A0DC24564F}"/>
              </a:ext>
            </a:extLst>
          </p:cNvPr>
          <p:cNvSpPr txBox="1"/>
          <p:nvPr/>
        </p:nvSpPr>
        <p:spPr>
          <a:xfrm>
            <a:off x="5082722" y="327440"/>
            <a:ext cx="69897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0072C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Notification form can be downloaded from our website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81BCBE6-1B29-44E3-825B-88C553CC2348}"/>
              </a:ext>
            </a:extLst>
          </p:cNvPr>
          <p:cNvSpPr/>
          <p:nvPr/>
        </p:nvSpPr>
        <p:spPr>
          <a:xfrm>
            <a:off x="5498022" y="861916"/>
            <a:ext cx="661872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rgbClr val="AE2573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https://pcse.england.nhs.uk/media/1091/pcse-practice-mergers-closures-form-v09.doc</a:t>
            </a:r>
            <a:r>
              <a:rPr lang="en-GB" sz="2000" b="1" dirty="0">
                <a:solidFill>
                  <a:srgbClr val="AE25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746F196-F3F9-4C95-9CB0-8BB6FDC5F7D6}"/>
              </a:ext>
            </a:extLst>
          </p:cNvPr>
          <p:cNvSpPr/>
          <p:nvPr/>
        </p:nvSpPr>
        <p:spPr>
          <a:xfrm>
            <a:off x="5082722" y="1993084"/>
            <a:ext cx="68274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rgbClr val="0072C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Approval required by the delegated CCG &amp; NHSE RLT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E666D6D-661D-4F8D-9A00-2414BB3B38CB}"/>
              </a:ext>
            </a:extLst>
          </p:cNvPr>
          <p:cNvSpPr/>
          <p:nvPr/>
        </p:nvSpPr>
        <p:spPr>
          <a:xfrm>
            <a:off x="5082722" y="2705321"/>
            <a:ext cx="68274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rgbClr val="0072C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Once approval from RLT received forward to PCSE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51EA55-23E8-4925-8EFE-2EE37FEF58D0}"/>
              </a:ext>
            </a:extLst>
          </p:cNvPr>
          <p:cNvSpPr/>
          <p:nvPr/>
        </p:nvSpPr>
        <p:spPr>
          <a:xfrm>
            <a:off x="5498022" y="3949020"/>
            <a:ext cx="609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000" b="1" dirty="0">
                <a:solidFill>
                  <a:srgbClr val="AE25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NPL3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000" b="1" dirty="0">
                <a:solidFill>
                  <a:srgbClr val="AE25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Pensions Estimation Forms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000" b="1" dirty="0">
                <a:solidFill>
                  <a:srgbClr val="AE25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Banking Declaration Form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4706DA4-2E5E-49CE-92FB-B58A988DB4A0}"/>
              </a:ext>
            </a:extLst>
          </p:cNvPr>
          <p:cNvSpPr/>
          <p:nvPr/>
        </p:nvSpPr>
        <p:spPr>
          <a:xfrm>
            <a:off x="5082722" y="3453758"/>
            <a:ext cx="288893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>
                <a:solidFill>
                  <a:srgbClr val="0072C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PCSE will also require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4810760-22EE-422B-8E3D-33A0ADAADAFF}"/>
              </a:ext>
            </a:extLst>
          </p:cNvPr>
          <p:cNvSpPr/>
          <p:nvPr/>
        </p:nvSpPr>
        <p:spPr>
          <a:xfrm>
            <a:off x="5498022" y="5822674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000" b="1" dirty="0">
                <a:solidFill>
                  <a:srgbClr val="AE2573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https://pcse.england.nhs.uk/help/gp-payments/practice-mergers-and-closures/</a:t>
            </a:r>
            <a:endParaRPr lang="en-GB" sz="2000" b="1" dirty="0">
              <a:solidFill>
                <a:srgbClr val="AE25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6C702E3-D31B-4319-84AB-3624762E72E3}"/>
              </a:ext>
            </a:extLst>
          </p:cNvPr>
          <p:cNvSpPr/>
          <p:nvPr/>
        </p:nvSpPr>
        <p:spPr>
          <a:xfrm>
            <a:off x="5082722" y="5259890"/>
            <a:ext cx="44008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>
                <a:solidFill>
                  <a:srgbClr val="0072C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FAQs can be found on our website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AC67C4A7-DFA7-47E0-A998-9D19484C25AA}"/>
              </a:ext>
            </a:extLst>
          </p:cNvPr>
          <p:cNvSpPr/>
          <p:nvPr/>
        </p:nvSpPr>
        <p:spPr>
          <a:xfrm>
            <a:off x="4461916" y="256992"/>
            <a:ext cx="618034" cy="586045"/>
          </a:xfrm>
          <a:prstGeom prst="ellipse">
            <a:avLst/>
          </a:prstGeom>
          <a:solidFill>
            <a:srgbClr val="AE25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E77E253E-2D89-4144-BCFE-BBE48339E342}"/>
              </a:ext>
            </a:extLst>
          </p:cNvPr>
          <p:cNvSpPr/>
          <p:nvPr/>
        </p:nvSpPr>
        <p:spPr>
          <a:xfrm>
            <a:off x="4437626" y="1900116"/>
            <a:ext cx="618034" cy="586045"/>
          </a:xfrm>
          <a:prstGeom prst="ellipse">
            <a:avLst/>
          </a:prstGeom>
          <a:solidFill>
            <a:srgbClr val="AE25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6A7DF65-7150-4A9B-B84F-6DB224984C5F}"/>
              </a:ext>
            </a:extLst>
          </p:cNvPr>
          <p:cNvSpPr/>
          <p:nvPr/>
        </p:nvSpPr>
        <p:spPr>
          <a:xfrm>
            <a:off x="4422093" y="2612353"/>
            <a:ext cx="618034" cy="586045"/>
          </a:xfrm>
          <a:prstGeom prst="ellipse">
            <a:avLst/>
          </a:prstGeom>
          <a:solidFill>
            <a:srgbClr val="AE25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64E5CEC2-E4E0-4803-A772-4DEB3EBB76FB}"/>
              </a:ext>
            </a:extLst>
          </p:cNvPr>
          <p:cNvSpPr/>
          <p:nvPr/>
        </p:nvSpPr>
        <p:spPr>
          <a:xfrm>
            <a:off x="4422093" y="3360790"/>
            <a:ext cx="618034" cy="586045"/>
          </a:xfrm>
          <a:prstGeom prst="ellipse">
            <a:avLst/>
          </a:prstGeom>
          <a:solidFill>
            <a:srgbClr val="AE25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210353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C132D25-F3C0-448B-AB40-DFAC5E6F4660}"/>
              </a:ext>
            </a:extLst>
          </p:cNvPr>
          <p:cNvSpPr/>
          <p:nvPr/>
        </p:nvSpPr>
        <p:spPr>
          <a:xfrm flipH="1">
            <a:off x="6075" y="0"/>
            <a:ext cx="4923692" cy="6858000"/>
          </a:xfrm>
          <a:prstGeom prst="rect">
            <a:avLst/>
          </a:prstGeom>
          <a:solidFill>
            <a:srgbClr val="0072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DAB398-1A52-4409-AC04-BC095A8FF1B6}"/>
              </a:ext>
            </a:extLst>
          </p:cNvPr>
          <p:cNvSpPr/>
          <p:nvPr/>
        </p:nvSpPr>
        <p:spPr>
          <a:xfrm>
            <a:off x="215095" y="301851"/>
            <a:ext cx="45569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GP Bulletin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2766672-DDF2-42F5-9948-873C1C870CD5}"/>
              </a:ext>
            </a:extLst>
          </p:cNvPr>
          <p:cNvSpPr/>
          <p:nvPr/>
        </p:nvSpPr>
        <p:spPr>
          <a:xfrm>
            <a:off x="5239842" y="3296552"/>
            <a:ext cx="67756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72C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need to notify us of changes to your main contact, please use our online query form, selecting ‘Register for PCSE Online’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5BB8F4E-BA53-49F5-9F86-B606DB4C3CB4}"/>
              </a:ext>
            </a:extLst>
          </p:cNvPr>
          <p:cNvSpPr/>
          <p:nvPr/>
        </p:nvSpPr>
        <p:spPr>
          <a:xfrm>
            <a:off x="6096000" y="4469726"/>
            <a:ext cx="55499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AE2573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https://pcse.england.nhs.uk/register/</a:t>
            </a:r>
            <a:endParaRPr lang="en-GB" sz="2400" b="1" dirty="0">
              <a:solidFill>
                <a:srgbClr val="AE25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1B53032-0AA1-439C-B352-5F3FBB8EDF58}"/>
              </a:ext>
            </a:extLst>
          </p:cNvPr>
          <p:cNvSpPr/>
          <p:nvPr/>
        </p:nvSpPr>
        <p:spPr>
          <a:xfrm>
            <a:off x="5239842" y="5148984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400" b="1" dirty="0">
                <a:solidFill>
                  <a:srgbClr val="0072C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bulletins can also be found on the PCSE website</a:t>
            </a:r>
            <a:endParaRPr lang="en-GB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E235B43-51EC-4521-8C9A-CDF02067C6B4}"/>
              </a:ext>
            </a:extLst>
          </p:cNvPr>
          <p:cNvSpPr/>
          <p:nvPr/>
        </p:nvSpPr>
        <p:spPr>
          <a:xfrm>
            <a:off x="6456676" y="5979981"/>
            <a:ext cx="51892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AE2573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https://pcse.england.nhs.uk/news/</a:t>
            </a:r>
            <a:endParaRPr lang="en-GB" sz="2400" b="1" dirty="0">
              <a:solidFill>
                <a:srgbClr val="AE25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04C1B05-2CE2-4EDB-818A-F23CD3A0CADF}"/>
              </a:ext>
            </a:extLst>
          </p:cNvPr>
          <p:cNvSpPr/>
          <p:nvPr/>
        </p:nvSpPr>
        <p:spPr>
          <a:xfrm>
            <a:off x="5239842" y="342016"/>
            <a:ext cx="53607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0072C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Highly useful source of information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7ACC46E-17B9-44A6-A3F1-149A915CBE58}"/>
              </a:ext>
            </a:extLst>
          </p:cNvPr>
          <p:cNvSpPr/>
          <p:nvPr/>
        </p:nvSpPr>
        <p:spPr>
          <a:xfrm>
            <a:off x="5239842" y="1050006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400" b="1" dirty="0">
                <a:solidFill>
                  <a:srgbClr val="0072C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Regularly emailed to the main contact of every practice</a:t>
            </a:r>
            <a:endParaRPr lang="en-GB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2098428-1313-4F86-8E15-E7915A7045BB}"/>
              </a:ext>
            </a:extLst>
          </p:cNvPr>
          <p:cNvSpPr/>
          <p:nvPr/>
        </p:nvSpPr>
        <p:spPr>
          <a:xfrm>
            <a:off x="5239842" y="2261877"/>
            <a:ext cx="658109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72C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 contact details must be correct and up to date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6723447-321C-42F1-8C5C-9C90818000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9262" y="1539285"/>
            <a:ext cx="3588595" cy="4714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32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C132D25-F3C0-448B-AB40-DFAC5E6F4660}"/>
              </a:ext>
            </a:extLst>
          </p:cNvPr>
          <p:cNvSpPr/>
          <p:nvPr/>
        </p:nvSpPr>
        <p:spPr>
          <a:xfrm flipH="1">
            <a:off x="0" y="0"/>
            <a:ext cx="4930451" cy="6858000"/>
          </a:xfrm>
          <a:prstGeom prst="rect">
            <a:avLst/>
          </a:prstGeom>
          <a:solidFill>
            <a:srgbClr val="0072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DAB398-1A52-4409-AC04-BC095A8FF1B6}"/>
              </a:ext>
            </a:extLst>
          </p:cNvPr>
          <p:cNvSpPr/>
          <p:nvPr/>
        </p:nvSpPr>
        <p:spPr>
          <a:xfrm>
            <a:off x="215095" y="301851"/>
            <a:ext cx="455693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Customer Thermometer Survey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2766672-DDF2-42F5-9948-873C1C870CD5}"/>
              </a:ext>
            </a:extLst>
          </p:cNvPr>
          <p:cNvSpPr/>
          <p:nvPr/>
        </p:nvSpPr>
        <p:spPr>
          <a:xfrm>
            <a:off x="5072526" y="354465"/>
            <a:ext cx="67756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72C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will start to see gold, green, amber and red stars appear whenever you contact PCSE</a:t>
            </a:r>
          </a:p>
        </p:txBody>
      </p:sp>
      <p:pic>
        <p:nvPicPr>
          <p:cNvPr id="18" name="Picture 17" descr="cid:image001.png@01D4FB76.B8C52EB0">
            <a:hlinkClick r:id="rId2"/>
            <a:extLst>
              <a:ext uri="{FF2B5EF4-FFF2-40B4-BE49-F238E27FC236}">
                <a16:creationId xmlns:a16="http://schemas.microsoft.com/office/drawing/2014/main" id="{DF12E455-5E87-477F-AB68-61AAEF19DFC6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1478" y="1432551"/>
            <a:ext cx="1178551" cy="11785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18" descr="cid:image002.png@01D4FB76.B8C52EB0">
            <a:hlinkClick r:id="rId4"/>
            <a:extLst>
              <a:ext uri="{FF2B5EF4-FFF2-40B4-BE49-F238E27FC236}">
                <a16:creationId xmlns:a16="http://schemas.microsoft.com/office/drawing/2014/main" id="{6D8D4EEC-BF90-4CF3-8689-13A4CD053937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3250" y="1370059"/>
            <a:ext cx="1365209" cy="1365209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Picture 19" descr="cid:image003.png@01D4FB76.B8C52EB0">
            <a:hlinkClick r:id="rId6"/>
            <a:extLst>
              <a:ext uri="{FF2B5EF4-FFF2-40B4-BE49-F238E27FC236}">
                <a16:creationId xmlns:a16="http://schemas.microsoft.com/office/drawing/2014/main" id="{2B9F83DC-DC67-4F10-9C4D-17D2B691D246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3712" y="1399818"/>
            <a:ext cx="1244018" cy="124401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Picture 20" descr="cid:image004.png@01D4FB76.B8C52EB0">
            <a:hlinkClick r:id="rId8"/>
            <a:extLst>
              <a:ext uri="{FF2B5EF4-FFF2-40B4-BE49-F238E27FC236}">
                <a16:creationId xmlns:a16="http://schemas.microsoft.com/office/drawing/2014/main" id="{8C9118F7-9400-4396-905A-9574D82E43DC}"/>
              </a:ext>
            </a:extLst>
          </p:cNvPr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6490" y="1430655"/>
            <a:ext cx="1244018" cy="1244018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E0A25F1D-31FD-4F00-8236-3619FD3F75E3}"/>
              </a:ext>
            </a:extLst>
          </p:cNvPr>
          <p:cNvSpPr/>
          <p:nvPr/>
        </p:nvSpPr>
        <p:spPr>
          <a:xfrm>
            <a:off x="5158553" y="2713359"/>
            <a:ext cx="13531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D6AB3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Excellent!</a:t>
            </a:r>
            <a:endParaRPr lang="en-GB" sz="48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8DF99CF-DAC7-4374-868F-A11950ABDA6E}"/>
              </a:ext>
            </a:extLst>
          </p:cNvPr>
          <p:cNvSpPr/>
          <p:nvPr/>
        </p:nvSpPr>
        <p:spPr>
          <a:xfrm>
            <a:off x="7071392" y="2705335"/>
            <a:ext cx="7489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Good</a:t>
            </a:r>
            <a:endParaRPr lang="en-GB" sz="48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5C6A3A6-D2DC-440A-AE96-91BF8C05B58F}"/>
              </a:ext>
            </a:extLst>
          </p:cNvPr>
          <p:cNvSpPr/>
          <p:nvPr/>
        </p:nvSpPr>
        <p:spPr>
          <a:xfrm>
            <a:off x="8637300" y="2713359"/>
            <a:ext cx="11160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C4591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Just OK </a:t>
            </a:r>
            <a:endParaRPr lang="en-GB" sz="48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42D2232-6D88-4B10-8965-41E9C640AB62}"/>
              </a:ext>
            </a:extLst>
          </p:cNvPr>
          <p:cNvSpPr/>
          <p:nvPr/>
        </p:nvSpPr>
        <p:spPr>
          <a:xfrm>
            <a:off x="10570336" y="2705335"/>
            <a:ext cx="15253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Poor</a:t>
            </a:r>
            <a:endParaRPr lang="en-GB" sz="48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906A039-3D9B-4499-96D6-B03480CE1460}"/>
              </a:ext>
            </a:extLst>
          </p:cNvPr>
          <p:cNvSpPr/>
          <p:nvPr/>
        </p:nvSpPr>
        <p:spPr>
          <a:xfrm>
            <a:off x="5161315" y="3429000"/>
            <a:ext cx="6309193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GB" sz="2400" b="1" dirty="0">
                <a:solidFill>
                  <a:srgbClr val="AE25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 currently in pilot</a:t>
            </a:r>
          </a:p>
          <a:p>
            <a:pPr marL="342900" indent="-34290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GB" sz="2400" b="1" dirty="0">
                <a:solidFill>
                  <a:srgbClr val="AE25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Feedback should given for the current interaction with PCSE</a:t>
            </a:r>
          </a:p>
          <a:p>
            <a:pPr marL="342900" indent="-34290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GB" sz="2400" b="1" dirty="0">
                <a:solidFill>
                  <a:srgbClr val="AE25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click is all it takes to let us know how you have found the support that has been given to you</a:t>
            </a:r>
          </a:p>
        </p:txBody>
      </p:sp>
    </p:spTree>
    <p:extLst>
      <p:ext uri="{BB962C8B-B14F-4D97-AF65-F5344CB8AC3E}">
        <p14:creationId xmlns:p14="http://schemas.microsoft.com/office/powerpoint/2010/main" val="1967036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D880BF7-4CA5-465F-9D43-4F053390711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382" y="2442339"/>
            <a:ext cx="4047843" cy="1973323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CEBADD37-8442-4152-B1FD-525F79A40090}"/>
              </a:ext>
            </a:extLst>
          </p:cNvPr>
          <p:cNvSpPr/>
          <p:nvPr/>
        </p:nvSpPr>
        <p:spPr>
          <a:xfrm>
            <a:off x="4923692" y="0"/>
            <a:ext cx="7268308" cy="6858000"/>
          </a:xfrm>
          <a:prstGeom prst="rect">
            <a:avLst/>
          </a:prstGeom>
          <a:solidFill>
            <a:srgbClr val="0072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737A44A-67F9-4EFB-864F-A29618E99003}"/>
              </a:ext>
            </a:extLst>
          </p:cNvPr>
          <p:cNvSpPr/>
          <p:nvPr/>
        </p:nvSpPr>
        <p:spPr>
          <a:xfrm>
            <a:off x="5676618" y="1382286"/>
            <a:ext cx="6096000" cy="39087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GB" sz="2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Customer Support Centre: 0333 014 2884 </a:t>
            </a:r>
          </a:p>
          <a:p>
            <a:pPr>
              <a:spcAft>
                <a:spcPts val="0"/>
              </a:spcAft>
            </a:pPr>
            <a:endParaRPr lang="en-GB" sz="2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Website: </a:t>
            </a:r>
            <a:r>
              <a:rPr lang="en-GB" sz="2000" u="sng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www.pcse.england.nhs.uk</a:t>
            </a:r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spcAft>
                <a:spcPts val="0"/>
              </a:spcAft>
            </a:pPr>
            <a:endParaRPr lang="en-GB" sz="2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 queries relating to a particular service, please use our online enquiries form: </a:t>
            </a:r>
            <a:r>
              <a:rPr lang="en-GB" sz="2000" u="sng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www.pcse.england.nhs.uk/contact-us</a:t>
            </a:r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GB" sz="2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GB" sz="2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Address: Primary Care Support England, PO Box 350, Darlington, DL1 9QN</a:t>
            </a:r>
          </a:p>
          <a:p>
            <a:pPr>
              <a:spcAft>
                <a:spcPts val="0"/>
              </a:spcAft>
            </a:pPr>
            <a:endParaRPr lang="en-GB" sz="2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8582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C132D25-F3C0-448B-AB40-DFAC5E6F4660}"/>
              </a:ext>
            </a:extLst>
          </p:cNvPr>
          <p:cNvSpPr/>
          <p:nvPr/>
        </p:nvSpPr>
        <p:spPr>
          <a:xfrm flipH="1">
            <a:off x="0" y="0"/>
            <a:ext cx="4923692" cy="6858000"/>
          </a:xfrm>
          <a:prstGeom prst="rect">
            <a:avLst/>
          </a:prstGeom>
          <a:solidFill>
            <a:srgbClr val="0072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DAB398-1A52-4409-AC04-BC095A8FF1B6}"/>
              </a:ext>
            </a:extLst>
          </p:cNvPr>
          <p:cNvSpPr/>
          <p:nvPr/>
        </p:nvSpPr>
        <p:spPr>
          <a:xfrm>
            <a:off x="215095" y="301851"/>
            <a:ext cx="432833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Role of Primary Care Support England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F91A5A0-D7B6-4031-92A2-3A797DDF12DD}"/>
              </a:ext>
            </a:extLst>
          </p:cNvPr>
          <p:cNvSpPr txBox="1"/>
          <p:nvPr/>
        </p:nvSpPr>
        <p:spPr>
          <a:xfrm>
            <a:off x="5138786" y="122497"/>
            <a:ext cx="70532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2400" b="1" dirty="0">
                <a:solidFill>
                  <a:srgbClr val="AE25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administer the following services for GPs: </a:t>
            </a:r>
          </a:p>
        </p:txBody>
      </p:sp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24E41D3A-010C-4259-ACBC-D3915BCE76F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5778779"/>
              </p:ext>
            </p:extLst>
          </p:nvPr>
        </p:nvGraphicFramePr>
        <p:xfrm>
          <a:off x="2013481" y="886931"/>
          <a:ext cx="9572525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Oval 6">
            <a:extLst>
              <a:ext uri="{FF2B5EF4-FFF2-40B4-BE49-F238E27FC236}">
                <a16:creationId xmlns:a16="http://schemas.microsoft.com/office/drawing/2014/main" id="{CD3551FC-D089-4E94-96AF-D120BCD8B2B0}"/>
              </a:ext>
            </a:extLst>
          </p:cNvPr>
          <p:cNvSpPr/>
          <p:nvPr/>
        </p:nvSpPr>
        <p:spPr>
          <a:xfrm>
            <a:off x="257707" y="4959021"/>
            <a:ext cx="1540680" cy="1540680"/>
          </a:xfrm>
          <a:prstGeom prst="ellipse">
            <a:avLst/>
          </a:prstGeom>
          <a:solidFill>
            <a:srgbClr val="AE25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DB69B2D3-F078-46DA-A8A6-0EC541920EC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30148" y="5251601"/>
            <a:ext cx="1159082" cy="933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704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C132D25-F3C0-448B-AB40-DFAC5E6F4660}"/>
              </a:ext>
            </a:extLst>
          </p:cNvPr>
          <p:cNvSpPr/>
          <p:nvPr/>
        </p:nvSpPr>
        <p:spPr>
          <a:xfrm flipH="1">
            <a:off x="0" y="0"/>
            <a:ext cx="4923692" cy="6858000"/>
          </a:xfrm>
          <a:prstGeom prst="rect">
            <a:avLst/>
          </a:prstGeom>
          <a:solidFill>
            <a:srgbClr val="0072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DAB398-1A52-4409-AC04-BC095A8FF1B6}"/>
              </a:ext>
            </a:extLst>
          </p:cNvPr>
          <p:cNvSpPr/>
          <p:nvPr/>
        </p:nvSpPr>
        <p:spPr>
          <a:xfrm>
            <a:off x="215095" y="301851"/>
            <a:ext cx="431534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Performers List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003C3B8-98F7-44B6-AE00-AC2D4FE90C78}"/>
              </a:ext>
            </a:extLst>
          </p:cNvPr>
          <p:cNvSpPr/>
          <p:nvPr/>
        </p:nvSpPr>
        <p:spPr>
          <a:xfrm>
            <a:off x="337251" y="1902807"/>
            <a:ext cx="3511654" cy="2434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GB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Confirmation letters are emailed back to the email address provided on the NPL form or our customer database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33C7F562-6D73-48E6-83BE-08B8B69817B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85440733"/>
              </p:ext>
            </p:extLst>
          </p:nvPr>
        </p:nvGraphicFramePr>
        <p:xfrm>
          <a:off x="3848905" y="23853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C8E609D0-3FD5-4DCC-9BEC-3C25B191C248}"/>
              </a:ext>
            </a:extLst>
          </p:cNvPr>
          <p:cNvSpPr/>
          <p:nvPr/>
        </p:nvSpPr>
        <p:spPr>
          <a:xfrm>
            <a:off x="337251" y="4650393"/>
            <a:ext cx="4502679" cy="20394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GB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subject title is key! Please ensure NPL1, NPL2 or NPL3 stated on email to ensure your case is triaged correctly</a:t>
            </a:r>
            <a:endParaRPr lang="en-GB" sz="24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371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C132D25-F3C0-448B-AB40-DFAC5E6F4660}"/>
              </a:ext>
            </a:extLst>
          </p:cNvPr>
          <p:cNvSpPr/>
          <p:nvPr/>
        </p:nvSpPr>
        <p:spPr>
          <a:xfrm flipH="1">
            <a:off x="0" y="0"/>
            <a:ext cx="4923692" cy="6858000"/>
          </a:xfrm>
          <a:prstGeom prst="rect">
            <a:avLst/>
          </a:prstGeom>
          <a:solidFill>
            <a:srgbClr val="0072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DAB398-1A52-4409-AC04-BC095A8FF1B6}"/>
              </a:ext>
            </a:extLst>
          </p:cNvPr>
          <p:cNvSpPr/>
          <p:nvPr/>
        </p:nvSpPr>
        <p:spPr>
          <a:xfrm>
            <a:off x="215095" y="301851"/>
            <a:ext cx="431534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Performers List</a:t>
            </a:r>
          </a:p>
          <a:p>
            <a:endParaRPr lang="en-GB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 – Notification of change of role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CA9C7A4-09EE-4989-8116-3388B263E9FC}"/>
              </a:ext>
            </a:extLst>
          </p:cNvPr>
          <p:cNvSpPr/>
          <p:nvPr/>
        </p:nvSpPr>
        <p:spPr>
          <a:xfrm>
            <a:off x="5369169" y="347276"/>
            <a:ext cx="6478273" cy="1320426"/>
          </a:xfrm>
          <a:prstGeom prst="rect">
            <a:avLst/>
          </a:prstGeom>
          <a:ln w="381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480"/>
              </a:spcBef>
              <a:spcAft>
                <a:spcPts val="480"/>
              </a:spcAft>
            </a:pPr>
            <a:r>
              <a:rPr lang="en-GB" b="1" dirty="0">
                <a:solidFill>
                  <a:srgbClr val="AE257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Submitting a change notification</a:t>
            </a:r>
          </a:p>
          <a:p>
            <a:pPr marL="285750" indent="-28575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GB" b="1" dirty="0">
                <a:solidFill>
                  <a:srgbClr val="0072C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Submission </a:t>
            </a:r>
          </a:p>
          <a:p>
            <a:pPr marL="285750" indent="-28575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GB" b="1" dirty="0">
                <a:solidFill>
                  <a:srgbClr val="0072C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Who can send the application in</a:t>
            </a:r>
          </a:p>
          <a:p>
            <a:pPr marL="285750" indent="-28575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GB" b="1" dirty="0">
                <a:solidFill>
                  <a:srgbClr val="0072C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Acknowledgment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E39FEC4-127F-4E67-ABC2-06392A869453}"/>
              </a:ext>
            </a:extLst>
          </p:cNvPr>
          <p:cNvSpPr/>
          <p:nvPr/>
        </p:nvSpPr>
        <p:spPr>
          <a:xfrm>
            <a:off x="5369169" y="2521525"/>
            <a:ext cx="6478272" cy="2370714"/>
          </a:xfrm>
          <a:prstGeom prst="rect">
            <a:avLst/>
          </a:prstGeom>
          <a:ln w="381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480"/>
              </a:spcBef>
              <a:spcAft>
                <a:spcPts val="480"/>
              </a:spcAft>
            </a:pPr>
            <a:r>
              <a:rPr lang="en-GB" b="1" dirty="0">
                <a:solidFill>
                  <a:srgbClr val="AE257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Collecting change information</a:t>
            </a:r>
          </a:p>
          <a:p>
            <a:pPr>
              <a:lnSpc>
                <a:spcPct val="107000"/>
              </a:lnSpc>
              <a:spcBef>
                <a:spcPts val="480"/>
              </a:spcBef>
              <a:spcAft>
                <a:spcPts val="480"/>
              </a:spcAft>
            </a:pPr>
            <a:r>
              <a:rPr lang="en-GB" b="1" dirty="0">
                <a:solidFill>
                  <a:srgbClr val="0072C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enable the application to be completed, PCSE will need to contact 3</a:t>
            </a:r>
            <a:r>
              <a:rPr lang="en-GB" b="1" baseline="30000" dirty="0">
                <a:solidFill>
                  <a:srgbClr val="0072C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rd</a:t>
            </a:r>
            <a:r>
              <a:rPr lang="en-GB" b="1" dirty="0">
                <a:solidFill>
                  <a:srgbClr val="0072C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party organisations:</a:t>
            </a:r>
          </a:p>
          <a:p>
            <a:pPr marL="285750" indent="-28575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GB" b="1" dirty="0">
                <a:solidFill>
                  <a:srgbClr val="AE257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Leaving practice </a:t>
            </a:r>
          </a:p>
          <a:p>
            <a:pPr marL="285750" indent="-28575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GB" b="1" dirty="0">
                <a:solidFill>
                  <a:srgbClr val="AE257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Joining practice</a:t>
            </a:r>
          </a:p>
          <a:p>
            <a:pPr marL="285750" indent="-28575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GB" b="1" dirty="0">
                <a:solidFill>
                  <a:srgbClr val="AE257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CCGS for single handed practices</a:t>
            </a:r>
          </a:p>
          <a:p>
            <a:pPr marL="285750" indent="-28575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GB" b="1" dirty="0">
                <a:solidFill>
                  <a:srgbClr val="AE257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NHS England Local Office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BC6CFD9-8EF1-4833-8475-389ADE3E2B64}"/>
              </a:ext>
            </a:extLst>
          </p:cNvPr>
          <p:cNvSpPr/>
          <p:nvPr/>
        </p:nvSpPr>
        <p:spPr>
          <a:xfrm>
            <a:off x="4243359" y="417745"/>
            <a:ext cx="967410" cy="986371"/>
          </a:xfrm>
          <a:prstGeom prst="ellipse">
            <a:avLst/>
          </a:prstGeom>
          <a:solidFill>
            <a:srgbClr val="AE25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45D1F8B-56FF-4F3D-B90C-6D563B985B2E}"/>
              </a:ext>
            </a:extLst>
          </p:cNvPr>
          <p:cNvSpPr/>
          <p:nvPr/>
        </p:nvSpPr>
        <p:spPr>
          <a:xfrm>
            <a:off x="4243359" y="2625095"/>
            <a:ext cx="967410" cy="986371"/>
          </a:xfrm>
          <a:prstGeom prst="ellipse">
            <a:avLst/>
          </a:prstGeom>
          <a:solidFill>
            <a:srgbClr val="AE25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C0441F3-2763-4A04-9561-6CB44DD3BB51}"/>
              </a:ext>
            </a:extLst>
          </p:cNvPr>
          <p:cNvSpPr/>
          <p:nvPr/>
        </p:nvSpPr>
        <p:spPr>
          <a:xfrm>
            <a:off x="5353882" y="5321459"/>
            <a:ext cx="6493559" cy="1088183"/>
          </a:xfrm>
          <a:prstGeom prst="rect">
            <a:avLst/>
          </a:prstGeom>
          <a:ln w="381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480"/>
              </a:spcBef>
              <a:spcAft>
                <a:spcPts val="480"/>
              </a:spcAft>
            </a:pPr>
            <a:r>
              <a:rPr lang="en-GB" b="1" dirty="0">
                <a:solidFill>
                  <a:srgbClr val="AE257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Update Systems</a:t>
            </a:r>
          </a:p>
          <a:p>
            <a:pPr>
              <a:lnSpc>
                <a:spcPct val="107000"/>
              </a:lnSpc>
              <a:spcBef>
                <a:spcPts val="480"/>
              </a:spcBef>
              <a:spcAft>
                <a:spcPts val="480"/>
              </a:spcAft>
            </a:pPr>
            <a:r>
              <a:rPr lang="en-GB" b="1" dirty="0">
                <a:solidFill>
                  <a:srgbClr val="0072C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Once all necessary information &amp; documentation is received PCSE will update appropriate NHS systems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4617244-B89D-4C57-B024-714C408336CA}"/>
              </a:ext>
            </a:extLst>
          </p:cNvPr>
          <p:cNvSpPr/>
          <p:nvPr/>
        </p:nvSpPr>
        <p:spPr>
          <a:xfrm>
            <a:off x="4243359" y="5423271"/>
            <a:ext cx="967410" cy="986371"/>
          </a:xfrm>
          <a:prstGeom prst="ellipse">
            <a:avLst/>
          </a:prstGeom>
          <a:solidFill>
            <a:srgbClr val="AE25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548607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C132D25-F3C0-448B-AB40-DFAC5E6F4660}"/>
              </a:ext>
            </a:extLst>
          </p:cNvPr>
          <p:cNvSpPr/>
          <p:nvPr/>
        </p:nvSpPr>
        <p:spPr>
          <a:xfrm flipH="1">
            <a:off x="0" y="0"/>
            <a:ext cx="4923692" cy="6858000"/>
          </a:xfrm>
          <a:prstGeom prst="rect">
            <a:avLst/>
          </a:prstGeom>
          <a:solidFill>
            <a:srgbClr val="0072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DAB398-1A52-4409-AC04-BC095A8FF1B6}"/>
              </a:ext>
            </a:extLst>
          </p:cNvPr>
          <p:cNvSpPr/>
          <p:nvPr/>
        </p:nvSpPr>
        <p:spPr>
          <a:xfrm>
            <a:off x="215095" y="301851"/>
            <a:ext cx="431534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Performers List</a:t>
            </a:r>
          </a:p>
          <a:p>
            <a:endParaRPr lang="en-GB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 – Notification of change of role</a:t>
            </a:r>
            <a:endParaRPr lang="en-GB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0C2142E3-AF21-4FDA-BA88-9F42879D32AA}"/>
              </a:ext>
            </a:extLst>
          </p:cNvPr>
          <p:cNvSpPr/>
          <p:nvPr/>
        </p:nvSpPr>
        <p:spPr>
          <a:xfrm>
            <a:off x="4237637" y="418291"/>
            <a:ext cx="967410" cy="986371"/>
          </a:xfrm>
          <a:prstGeom prst="ellipse">
            <a:avLst/>
          </a:prstGeom>
          <a:solidFill>
            <a:srgbClr val="AE25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F200569-4C0C-4701-8B4F-30F42CA26E47}"/>
              </a:ext>
            </a:extLst>
          </p:cNvPr>
          <p:cNvSpPr/>
          <p:nvPr/>
        </p:nvSpPr>
        <p:spPr>
          <a:xfrm>
            <a:off x="5371717" y="2659441"/>
            <a:ext cx="6478274" cy="3896708"/>
          </a:xfrm>
          <a:prstGeom prst="rect">
            <a:avLst/>
          </a:prstGeom>
          <a:ln w="381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480"/>
              </a:spcBef>
              <a:spcAft>
                <a:spcPts val="480"/>
              </a:spcAft>
            </a:pPr>
            <a:r>
              <a:rPr lang="en-GB" b="1" dirty="0">
                <a:solidFill>
                  <a:srgbClr val="AE257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Confirmation of changes</a:t>
            </a:r>
          </a:p>
          <a:p>
            <a:pPr>
              <a:lnSpc>
                <a:spcPct val="107000"/>
              </a:lnSpc>
              <a:spcBef>
                <a:spcPts val="480"/>
              </a:spcBef>
              <a:spcAft>
                <a:spcPts val="480"/>
              </a:spcAft>
            </a:pPr>
            <a:r>
              <a:rPr lang="en-GB" b="1" dirty="0">
                <a:solidFill>
                  <a:srgbClr val="0072C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Change of confirmation letter received by performer - this includes all codes to update practices clinical systems</a:t>
            </a:r>
          </a:p>
          <a:p>
            <a:pPr>
              <a:lnSpc>
                <a:spcPct val="107000"/>
              </a:lnSpc>
              <a:spcBef>
                <a:spcPts val="480"/>
              </a:spcBef>
              <a:spcAft>
                <a:spcPts val="480"/>
              </a:spcAft>
            </a:pPr>
            <a:r>
              <a:rPr lang="en-GB" b="1" dirty="0">
                <a:solidFill>
                  <a:srgbClr val="AE257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New practice requirements:</a:t>
            </a:r>
          </a:p>
          <a:p>
            <a:pPr>
              <a:lnSpc>
                <a:spcPct val="107000"/>
              </a:lnSpc>
              <a:spcBef>
                <a:spcPts val="480"/>
              </a:spcBef>
              <a:spcAft>
                <a:spcPts val="480"/>
              </a:spcAft>
            </a:pPr>
            <a:r>
              <a:rPr lang="en-GB" b="1" dirty="0">
                <a:solidFill>
                  <a:srgbClr val="0072C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Submit an </a:t>
            </a:r>
            <a:r>
              <a:rPr lang="en-GB" b="1" dirty="0">
                <a:solidFill>
                  <a:srgbClr val="0072CE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Estimate of GP NHS Pensionable Profits/Pay</a:t>
            </a:r>
            <a:r>
              <a:rPr lang="en-GB" b="1" dirty="0">
                <a:solidFill>
                  <a:srgbClr val="0072C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via the PCSE </a:t>
            </a:r>
            <a:r>
              <a:rPr lang="en-GB" b="1" dirty="0">
                <a:solidFill>
                  <a:srgbClr val="0072CE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online form</a:t>
            </a:r>
            <a:endParaRPr lang="en-GB" b="1" dirty="0">
              <a:solidFill>
                <a:srgbClr val="0072C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480"/>
              </a:spcBef>
              <a:spcAft>
                <a:spcPts val="480"/>
              </a:spcAft>
            </a:pPr>
            <a:r>
              <a:rPr lang="en-GB" b="1" dirty="0">
                <a:solidFill>
                  <a:srgbClr val="AE25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NOTE: Please state that the estimate is being submitted in relation to a recent performers list change.</a:t>
            </a:r>
          </a:p>
          <a:p>
            <a:pPr>
              <a:spcBef>
                <a:spcPts val="480"/>
              </a:spcBef>
              <a:spcAft>
                <a:spcPts val="480"/>
              </a:spcAft>
            </a:pPr>
            <a:r>
              <a:rPr lang="en-GB" b="1" dirty="0">
                <a:solidFill>
                  <a:srgbClr val="0072C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**The Estimate of GP NHS Pensionable Profits/Pay should include all GPs, salaried and GP Partners, and not just be for the new GP joining the practice**</a:t>
            </a:r>
          </a:p>
        </p:txBody>
      </p:sp>
      <p:sp>
        <p:nvSpPr>
          <p:cNvPr id="15" name="Arrow: Left 14">
            <a:extLst>
              <a:ext uri="{FF2B5EF4-FFF2-40B4-BE49-F238E27FC236}">
                <a16:creationId xmlns:a16="http://schemas.microsoft.com/office/drawing/2014/main" id="{6BCA3893-6475-4928-AA6D-481B9D0B94B1}"/>
              </a:ext>
            </a:extLst>
          </p:cNvPr>
          <p:cNvSpPr/>
          <p:nvPr/>
        </p:nvSpPr>
        <p:spPr>
          <a:xfrm rot="16200000">
            <a:off x="3295938" y="2285852"/>
            <a:ext cx="2915988" cy="1444273"/>
          </a:xfrm>
          <a:prstGeom prst="leftArrow">
            <a:avLst/>
          </a:prstGeom>
          <a:solidFill>
            <a:srgbClr val="AE2573"/>
          </a:solidFill>
          <a:ln w="38100"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480"/>
              </a:spcBef>
              <a:spcAft>
                <a:spcPts val="480"/>
              </a:spcAft>
            </a:pPr>
            <a:r>
              <a:rPr lang="en-GB" sz="20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 Team hand to Pensions Team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73E0FDBC-2C1F-41CF-8752-42295F70FC49}"/>
              </a:ext>
            </a:extLst>
          </p:cNvPr>
          <p:cNvSpPr/>
          <p:nvPr/>
        </p:nvSpPr>
        <p:spPr>
          <a:xfrm>
            <a:off x="4237637" y="4607795"/>
            <a:ext cx="967410" cy="986371"/>
          </a:xfrm>
          <a:prstGeom prst="ellipse">
            <a:avLst/>
          </a:prstGeom>
          <a:solidFill>
            <a:srgbClr val="AE25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6E4D5F7-4B8C-4B08-B54B-3831C37121F0}"/>
              </a:ext>
            </a:extLst>
          </p:cNvPr>
          <p:cNvSpPr/>
          <p:nvPr/>
        </p:nvSpPr>
        <p:spPr>
          <a:xfrm>
            <a:off x="5371717" y="341607"/>
            <a:ext cx="6478274" cy="2041393"/>
          </a:xfrm>
          <a:prstGeom prst="rect">
            <a:avLst/>
          </a:prstGeom>
          <a:ln w="381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480"/>
              </a:spcBef>
              <a:spcAft>
                <a:spcPts val="480"/>
              </a:spcAft>
            </a:pPr>
            <a:r>
              <a:rPr lang="en-GB" b="1" dirty="0">
                <a:solidFill>
                  <a:srgbClr val="AE257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Notification of changes</a:t>
            </a:r>
          </a:p>
          <a:p>
            <a:pPr>
              <a:lnSpc>
                <a:spcPct val="107000"/>
              </a:lnSpc>
              <a:spcBef>
                <a:spcPts val="480"/>
              </a:spcBef>
              <a:spcAft>
                <a:spcPts val="480"/>
              </a:spcAft>
            </a:pPr>
            <a:r>
              <a:rPr lang="en-GB" b="1" dirty="0">
                <a:solidFill>
                  <a:srgbClr val="AE257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 team will notify:</a:t>
            </a:r>
          </a:p>
          <a:p>
            <a:pPr marL="342900" indent="-3429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GB" b="1">
                <a:solidFill>
                  <a:srgbClr val="0072C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performer</a:t>
            </a:r>
            <a:endParaRPr lang="en-GB" b="1" dirty="0">
              <a:solidFill>
                <a:srgbClr val="0072CE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GB" b="1" dirty="0">
                <a:solidFill>
                  <a:srgbClr val="0072C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NHSE Local office </a:t>
            </a:r>
          </a:p>
          <a:p>
            <a:pPr marL="342900" indent="-3429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GB" b="1" dirty="0">
                <a:solidFill>
                  <a:srgbClr val="0072C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PCSE registrations team (if relevant) </a:t>
            </a:r>
          </a:p>
          <a:p>
            <a:pPr marL="342900" indent="-3429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GB" b="1" dirty="0">
                <a:solidFill>
                  <a:srgbClr val="0072C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NHSBSA</a:t>
            </a:r>
          </a:p>
        </p:txBody>
      </p:sp>
    </p:spTree>
    <p:extLst>
      <p:ext uri="{BB962C8B-B14F-4D97-AF65-F5344CB8AC3E}">
        <p14:creationId xmlns:p14="http://schemas.microsoft.com/office/powerpoint/2010/main" val="1410372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C132D25-F3C0-448B-AB40-DFAC5E6F4660}"/>
              </a:ext>
            </a:extLst>
          </p:cNvPr>
          <p:cNvSpPr/>
          <p:nvPr/>
        </p:nvSpPr>
        <p:spPr>
          <a:xfrm flipH="1">
            <a:off x="0" y="6457"/>
            <a:ext cx="4923692" cy="6858000"/>
          </a:xfrm>
          <a:prstGeom prst="rect">
            <a:avLst/>
          </a:prstGeom>
          <a:solidFill>
            <a:srgbClr val="0072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DAB398-1A52-4409-AC04-BC095A8FF1B6}"/>
              </a:ext>
            </a:extLst>
          </p:cNvPr>
          <p:cNvSpPr/>
          <p:nvPr/>
        </p:nvSpPr>
        <p:spPr>
          <a:xfrm>
            <a:off x="215095" y="301851"/>
            <a:ext cx="431534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Performers List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AC25A60-F754-4807-A0DD-29FA674B6329}"/>
              </a:ext>
            </a:extLst>
          </p:cNvPr>
          <p:cNvSpPr/>
          <p:nvPr/>
        </p:nvSpPr>
        <p:spPr>
          <a:xfrm>
            <a:off x="5138786" y="244444"/>
            <a:ext cx="6615891" cy="458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2400" b="1" dirty="0">
                <a:solidFill>
                  <a:srgbClr val="0072C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Example confirmation of change letter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C6A1434-2189-4654-A722-6BF0450054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0047" y="1201729"/>
            <a:ext cx="5665659" cy="5040770"/>
          </a:xfrm>
          <a:prstGeom prst="rect">
            <a:avLst/>
          </a:prstGeom>
          <a:ln w="38100">
            <a:solidFill>
              <a:srgbClr val="0072CE"/>
            </a:solidFill>
          </a:ln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EAB51418-ECD1-4B3E-B589-18747B529A1D}"/>
              </a:ext>
            </a:extLst>
          </p:cNvPr>
          <p:cNvSpPr/>
          <p:nvPr/>
        </p:nvSpPr>
        <p:spPr>
          <a:xfrm>
            <a:off x="2213611" y="1495476"/>
            <a:ext cx="2037833" cy="12491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Your new Prescribing details</a:t>
            </a:r>
          </a:p>
        </p:txBody>
      </p:sp>
      <p:cxnSp>
        <p:nvCxnSpPr>
          <p:cNvPr id="7" name="Connector: Curved 6">
            <a:extLst>
              <a:ext uri="{FF2B5EF4-FFF2-40B4-BE49-F238E27FC236}">
                <a16:creationId xmlns:a16="http://schemas.microsoft.com/office/drawing/2014/main" id="{924549AF-7569-4172-9737-085BA18E8319}"/>
              </a:ext>
            </a:extLst>
          </p:cNvPr>
          <p:cNvCxnSpPr>
            <a:cxnSpLocks/>
          </p:cNvCxnSpPr>
          <p:nvPr/>
        </p:nvCxnSpPr>
        <p:spPr>
          <a:xfrm>
            <a:off x="4251444" y="2120038"/>
            <a:ext cx="1654628" cy="664497"/>
          </a:xfrm>
          <a:prstGeom prst="curvedConnector3">
            <a:avLst>
              <a:gd name="adj1" fmla="val 75439"/>
            </a:avLst>
          </a:prstGeom>
          <a:ln w="190500">
            <a:solidFill>
              <a:srgbClr val="AE257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1083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C132D25-F3C0-448B-AB40-DFAC5E6F4660}"/>
              </a:ext>
            </a:extLst>
          </p:cNvPr>
          <p:cNvSpPr/>
          <p:nvPr/>
        </p:nvSpPr>
        <p:spPr>
          <a:xfrm flipH="1">
            <a:off x="0" y="0"/>
            <a:ext cx="4923692" cy="6858000"/>
          </a:xfrm>
          <a:prstGeom prst="rect">
            <a:avLst/>
          </a:prstGeom>
          <a:solidFill>
            <a:srgbClr val="0072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DAB398-1A52-4409-AC04-BC095A8FF1B6}"/>
              </a:ext>
            </a:extLst>
          </p:cNvPr>
          <p:cNvSpPr/>
          <p:nvPr/>
        </p:nvSpPr>
        <p:spPr>
          <a:xfrm>
            <a:off x="215095" y="301851"/>
            <a:ext cx="4708597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GP Payments</a:t>
            </a:r>
          </a:p>
          <a:p>
            <a:endParaRPr lang="en-GB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we are responsible for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8A26F32-9D43-41BB-A09B-DB0ED13E6B82}"/>
              </a:ext>
            </a:extLst>
          </p:cNvPr>
          <p:cNvSpPr/>
          <p:nvPr/>
        </p:nvSpPr>
        <p:spPr>
          <a:xfrm>
            <a:off x="5111705" y="301851"/>
            <a:ext cx="66124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72C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few examples of what our team are responsible for: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07DC198-1256-4761-8330-0DA0DC5FC502}"/>
              </a:ext>
            </a:extLst>
          </p:cNvPr>
          <p:cNvSpPr/>
          <p:nvPr/>
        </p:nvSpPr>
        <p:spPr>
          <a:xfrm>
            <a:off x="376426" y="5542647"/>
            <a:ext cx="43859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https://pcse.england.nhs.uk/services/gp-payments/</a:t>
            </a:r>
            <a:endParaRPr lang="en-GB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985E19E-FE74-4D02-8551-F21ED7410094}"/>
              </a:ext>
            </a:extLst>
          </p:cNvPr>
          <p:cNvSpPr/>
          <p:nvPr/>
        </p:nvSpPr>
        <p:spPr>
          <a:xfrm>
            <a:off x="215095" y="4505829"/>
            <a:ext cx="46238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Full list of responsibilities is available on our website: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2835662-D26F-4145-9ECB-4B6E39CF223A}"/>
              </a:ext>
            </a:extLst>
          </p:cNvPr>
          <p:cNvSpPr/>
          <p:nvPr/>
        </p:nvSpPr>
        <p:spPr>
          <a:xfrm>
            <a:off x="5111705" y="2828835"/>
            <a:ext cx="67841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72C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team process the payment contract schedules for the following but any queries will need to be directed to the commissioner: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2BDEAFB-F3F8-4DCE-97B0-7D4A1813D69D}"/>
              </a:ext>
            </a:extLst>
          </p:cNvPr>
          <p:cNvSpPr/>
          <p:nvPr/>
        </p:nvSpPr>
        <p:spPr>
          <a:xfrm>
            <a:off x="5054046" y="4136497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GB" sz="2400" b="1" dirty="0">
                <a:solidFill>
                  <a:srgbClr val="AE257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Rent and rates</a:t>
            </a: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GB" sz="2400" b="1" dirty="0">
                <a:solidFill>
                  <a:srgbClr val="AE257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Maternity locum payments</a:t>
            </a:r>
          </a:p>
          <a:p>
            <a:pPr>
              <a:spcAft>
                <a:spcPts val="0"/>
              </a:spcAft>
            </a:pPr>
            <a:endParaRPr lang="en-GB" sz="2400" b="1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5939BF-FF41-430A-A7FA-641E136CB5E9}"/>
              </a:ext>
            </a:extLst>
          </p:cNvPr>
          <p:cNvSpPr/>
          <p:nvPr/>
        </p:nvSpPr>
        <p:spPr>
          <a:xfrm>
            <a:off x="5192771" y="1296661"/>
            <a:ext cx="67841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GB" sz="2400" b="1" dirty="0">
                <a:solidFill>
                  <a:srgbClr val="AE257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Running Global Sum payments</a:t>
            </a: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GB" sz="2400" b="1" dirty="0">
                <a:solidFill>
                  <a:srgbClr val="AE257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PMS contract baseline payments</a:t>
            </a: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GB" sz="2400" b="1" dirty="0">
                <a:solidFill>
                  <a:srgbClr val="AE257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Childhood immunisation </a:t>
            </a:r>
          </a:p>
        </p:txBody>
      </p:sp>
    </p:spTree>
    <p:extLst>
      <p:ext uri="{BB962C8B-B14F-4D97-AF65-F5344CB8AC3E}">
        <p14:creationId xmlns:p14="http://schemas.microsoft.com/office/powerpoint/2010/main" val="929197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C132D25-F3C0-448B-AB40-DFAC5E6F4660}"/>
              </a:ext>
            </a:extLst>
          </p:cNvPr>
          <p:cNvSpPr/>
          <p:nvPr/>
        </p:nvSpPr>
        <p:spPr>
          <a:xfrm flipH="1">
            <a:off x="0" y="0"/>
            <a:ext cx="4923692" cy="6858000"/>
          </a:xfrm>
          <a:prstGeom prst="rect">
            <a:avLst/>
          </a:prstGeom>
          <a:solidFill>
            <a:srgbClr val="0072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DAB398-1A52-4409-AC04-BC095A8FF1B6}"/>
              </a:ext>
            </a:extLst>
          </p:cNvPr>
          <p:cNvSpPr/>
          <p:nvPr/>
        </p:nvSpPr>
        <p:spPr>
          <a:xfrm>
            <a:off x="215095" y="301851"/>
            <a:ext cx="4708597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GP Pensions</a:t>
            </a:r>
          </a:p>
          <a:p>
            <a:endParaRPr lang="en-GB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we are responsible for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8A26F32-9D43-41BB-A09B-DB0ED13E6B82}"/>
              </a:ext>
            </a:extLst>
          </p:cNvPr>
          <p:cNvSpPr/>
          <p:nvPr/>
        </p:nvSpPr>
        <p:spPr>
          <a:xfrm>
            <a:off x="5097190" y="104529"/>
            <a:ext cx="70948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72C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Examples of what our team are responsible for: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07DC198-1256-4761-8330-0DA0DC5FC502}"/>
              </a:ext>
            </a:extLst>
          </p:cNvPr>
          <p:cNvSpPr/>
          <p:nvPr/>
        </p:nvSpPr>
        <p:spPr>
          <a:xfrm>
            <a:off x="376426" y="5542647"/>
            <a:ext cx="43859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https://pcse.england.nhs.uk/services/gp-pensions/</a:t>
            </a:r>
            <a:endParaRPr lang="en-GB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985E19E-FE74-4D02-8551-F21ED7410094}"/>
              </a:ext>
            </a:extLst>
          </p:cNvPr>
          <p:cNvSpPr/>
          <p:nvPr/>
        </p:nvSpPr>
        <p:spPr>
          <a:xfrm>
            <a:off x="215095" y="4505829"/>
            <a:ext cx="46238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Full list of responsibilities is available on our website: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2835662-D26F-4145-9ECB-4B6E39CF223A}"/>
              </a:ext>
            </a:extLst>
          </p:cNvPr>
          <p:cNvSpPr/>
          <p:nvPr/>
        </p:nvSpPr>
        <p:spPr>
          <a:xfrm>
            <a:off x="5054046" y="4875161"/>
            <a:ext cx="729175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72C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following are the responsibility of NHSBSA: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2BDEAFB-F3F8-4DCE-97B0-7D4A1813D69D}"/>
              </a:ext>
            </a:extLst>
          </p:cNvPr>
          <p:cNvSpPr/>
          <p:nvPr/>
        </p:nvSpPr>
        <p:spPr>
          <a:xfrm>
            <a:off x="5054046" y="5404931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GB" sz="2400" b="1" dirty="0">
                <a:solidFill>
                  <a:srgbClr val="AE257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Provide pension statements</a:t>
            </a: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GB" sz="2400" b="1" dirty="0">
                <a:solidFill>
                  <a:srgbClr val="AE257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Generate Total Reward Statements</a:t>
            </a: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GB" sz="2400" b="1" dirty="0">
                <a:solidFill>
                  <a:srgbClr val="AE257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Pay NHS pensions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5939BF-FF41-430A-A7FA-641E136CB5E9}"/>
              </a:ext>
            </a:extLst>
          </p:cNvPr>
          <p:cNvSpPr/>
          <p:nvPr/>
        </p:nvSpPr>
        <p:spPr>
          <a:xfrm>
            <a:off x="5054046" y="575797"/>
            <a:ext cx="694994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GB" sz="2400" b="1" dirty="0">
                <a:solidFill>
                  <a:srgbClr val="AE257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Receive estimate of profit for principal partners, salaried GPs and non-clinical partners to determine their contributions and tier rate</a:t>
            </a: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GB" sz="2400" b="1" dirty="0">
                <a:solidFill>
                  <a:srgbClr val="AE257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Process retirement applications</a:t>
            </a: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GB" sz="2400" b="1" dirty="0">
                <a:solidFill>
                  <a:srgbClr val="AE257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Receive GP year end actual profit certificates and processing on NHAIS</a:t>
            </a: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GB" sz="2400" b="1" dirty="0">
                <a:solidFill>
                  <a:srgbClr val="AE257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Make deductions from remunerations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400" b="1" dirty="0">
                <a:solidFill>
                  <a:srgbClr val="AE257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Respond to GP Pension Queries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400" b="1" dirty="0">
                <a:solidFill>
                  <a:srgbClr val="AE257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Make the necessary pensions adjustments on receipt of the processed NPL form</a:t>
            </a:r>
          </a:p>
        </p:txBody>
      </p:sp>
    </p:spTree>
    <p:extLst>
      <p:ext uri="{BB962C8B-B14F-4D97-AF65-F5344CB8AC3E}">
        <p14:creationId xmlns:p14="http://schemas.microsoft.com/office/powerpoint/2010/main" val="228141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CSE Blue Template v0.1" id="{5486B226-0D5E-44ED-80A2-B7AA9D7EF871}" vid="{831EDD90-A013-4A18-A5B2-1B93DD66E73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PCSE Blue Template v0.1</Template>
  <TotalTime>2332</TotalTime>
  <Words>1655</Words>
  <Application>Microsoft Office PowerPoint</Application>
  <PresentationFormat>Widescreen</PresentationFormat>
  <Paragraphs>275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Parsons, Matthew (PCSE)</dc:creator>
  <cp:lastModifiedBy>Leeds LMC Ltd</cp:lastModifiedBy>
  <cp:revision>207</cp:revision>
  <cp:lastPrinted>2019-05-20T09:14:27Z</cp:lastPrinted>
  <dcterms:created xsi:type="dcterms:W3CDTF">2019-04-25T12:59:00Z</dcterms:created>
  <dcterms:modified xsi:type="dcterms:W3CDTF">2019-05-30T13:29:06Z</dcterms:modified>
</cp:coreProperties>
</file>