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5" r:id="rId4"/>
    <p:sldId id="324" r:id="rId5"/>
    <p:sldId id="262" r:id="rId6"/>
    <p:sldId id="333" r:id="rId7"/>
    <p:sldId id="332" r:id="rId8"/>
    <p:sldId id="264" r:id="rId9"/>
    <p:sldId id="327" r:id="rId10"/>
    <p:sldId id="326" r:id="rId11"/>
    <p:sldId id="329" r:id="rId12"/>
    <p:sldId id="293" r:id="rId13"/>
    <p:sldId id="328" r:id="rId14"/>
    <p:sldId id="297" r:id="rId15"/>
    <p:sldId id="299" r:id="rId16"/>
    <p:sldId id="279" r:id="rId17"/>
    <p:sldId id="288" r:id="rId18"/>
    <p:sldId id="289" r:id="rId19"/>
    <p:sldId id="295" r:id="rId20"/>
    <p:sldId id="282" r:id="rId21"/>
    <p:sldId id="300" r:id="rId22"/>
    <p:sldId id="301" r:id="rId23"/>
    <p:sldId id="305" r:id="rId24"/>
    <p:sldId id="281" r:id="rId25"/>
    <p:sldId id="335" r:id="rId26"/>
    <p:sldId id="337" r:id="rId27"/>
    <p:sldId id="275" r:id="rId28"/>
    <p:sldId id="330" r:id="rId29"/>
    <p:sldId id="277" r:id="rId30"/>
    <p:sldId id="339" r:id="rId31"/>
    <p:sldId id="30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7CB95F-1264-4FA0-9640-E4B363BBD7FC}">
          <p14:sldIdLst>
            <p14:sldId id="256"/>
            <p14:sldId id="321"/>
            <p14:sldId id="325"/>
            <p14:sldId id="324"/>
            <p14:sldId id="262"/>
            <p14:sldId id="333"/>
            <p14:sldId id="332"/>
            <p14:sldId id="264"/>
            <p14:sldId id="327"/>
            <p14:sldId id="326"/>
            <p14:sldId id="329"/>
            <p14:sldId id="293"/>
            <p14:sldId id="328"/>
            <p14:sldId id="297"/>
            <p14:sldId id="299"/>
            <p14:sldId id="279"/>
            <p14:sldId id="288"/>
            <p14:sldId id="289"/>
            <p14:sldId id="295"/>
            <p14:sldId id="282"/>
            <p14:sldId id="300"/>
            <p14:sldId id="301"/>
            <p14:sldId id="305"/>
            <p14:sldId id="281"/>
            <p14:sldId id="335"/>
            <p14:sldId id="337"/>
            <p14:sldId id="275"/>
            <p14:sldId id="330"/>
            <p14:sldId id="277"/>
            <p14:sldId id="339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usqi.org/step-by-step-guide" TargetMode="Externa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usqi.org/step-by-step-guide" TargetMode="External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4F07C-485F-4D08-A554-CE94182FC3E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FAE8A246-9FE7-40F7-87DF-D701F1980F32}">
      <dgm:prSet/>
      <dgm:spPr/>
      <dgm:t>
        <a:bodyPr/>
        <a:lstStyle/>
        <a:p>
          <a:pPr>
            <a:defRPr cap="all"/>
          </a:pPr>
          <a:r>
            <a:rPr lang="en-GB"/>
            <a:t>Net Zero direct emissions by 2040</a:t>
          </a:r>
          <a:endParaRPr lang="en-US"/>
        </a:p>
      </dgm:t>
    </dgm:pt>
    <dgm:pt modelId="{4A9932BC-3CB5-41F8-A8EA-4067B10EE8D2}" type="parTrans" cxnId="{94D1ABA4-1D8F-4061-BCA4-7477748BA850}">
      <dgm:prSet/>
      <dgm:spPr/>
      <dgm:t>
        <a:bodyPr/>
        <a:lstStyle/>
        <a:p>
          <a:endParaRPr lang="en-US"/>
        </a:p>
      </dgm:t>
    </dgm:pt>
    <dgm:pt modelId="{E0EB59D8-3B0D-4E6F-A841-C33A0E6802E8}" type="sibTrans" cxnId="{94D1ABA4-1D8F-4061-BCA4-7477748BA850}">
      <dgm:prSet/>
      <dgm:spPr/>
      <dgm:t>
        <a:bodyPr/>
        <a:lstStyle/>
        <a:p>
          <a:endParaRPr lang="en-US"/>
        </a:p>
      </dgm:t>
    </dgm:pt>
    <dgm:pt modelId="{4B72887F-AF69-4695-8B8E-954E19E65007}">
      <dgm:prSet/>
      <dgm:spPr/>
      <dgm:t>
        <a:bodyPr/>
        <a:lstStyle/>
        <a:p>
          <a:pPr>
            <a:defRPr cap="all"/>
          </a:pPr>
          <a:r>
            <a:rPr lang="en-GB"/>
            <a:t>Indirect emissions by 2045</a:t>
          </a:r>
          <a:endParaRPr lang="en-US"/>
        </a:p>
      </dgm:t>
    </dgm:pt>
    <dgm:pt modelId="{8D7DD3A8-AA04-4AB3-8734-53F7D6E222CC}" type="parTrans" cxnId="{55F4D67D-FB48-43D6-BA00-7C1597147EB9}">
      <dgm:prSet/>
      <dgm:spPr/>
      <dgm:t>
        <a:bodyPr/>
        <a:lstStyle/>
        <a:p>
          <a:endParaRPr lang="en-US"/>
        </a:p>
      </dgm:t>
    </dgm:pt>
    <dgm:pt modelId="{3BF0F155-B77A-4871-A3C7-70FFBB83BCE7}" type="sibTrans" cxnId="{55F4D67D-FB48-43D6-BA00-7C1597147EB9}">
      <dgm:prSet/>
      <dgm:spPr/>
      <dgm:t>
        <a:bodyPr/>
        <a:lstStyle/>
        <a:p>
          <a:endParaRPr lang="en-US"/>
        </a:p>
      </dgm:t>
    </dgm:pt>
    <dgm:pt modelId="{CC69F773-31D9-4BAE-8AB4-BFB44B4BBACF}" type="pres">
      <dgm:prSet presAssocID="{1974F07C-485F-4D08-A554-CE94182FC3E3}" presName="root" presStyleCnt="0">
        <dgm:presLayoutVars>
          <dgm:dir/>
          <dgm:resizeHandles val="exact"/>
        </dgm:presLayoutVars>
      </dgm:prSet>
      <dgm:spPr/>
    </dgm:pt>
    <dgm:pt modelId="{3644B560-0B18-4274-8865-BAF43445D3BD}" type="pres">
      <dgm:prSet presAssocID="{FAE8A246-9FE7-40F7-87DF-D701F1980F32}" presName="compNode" presStyleCnt="0"/>
      <dgm:spPr/>
    </dgm:pt>
    <dgm:pt modelId="{A5F5F4B8-E324-453E-9678-3D610DDF8A44}" type="pres">
      <dgm:prSet presAssocID="{FAE8A246-9FE7-40F7-87DF-D701F1980F32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DED7AEC-B16C-4BEA-A5BC-68D65DE6B9AE}" type="pres">
      <dgm:prSet presAssocID="{FAE8A246-9FE7-40F7-87DF-D701F1980F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819C4787-E880-4339-A4F5-DFC6CC5392BF}" type="pres">
      <dgm:prSet presAssocID="{FAE8A246-9FE7-40F7-87DF-D701F1980F32}" presName="spaceRect" presStyleCnt="0"/>
      <dgm:spPr/>
    </dgm:pt>
    <dgm:pt modelId="{6C0DDA6F-CA64-47DD-ACA4-B8CFE9D0CBFB}" type="pres">
      <dgm:prSet presAssocID="{FAE8A246-9FE7-40F7-87DF-D701F1980F32}" presName="textRect" presStyleLbl="revTx" presStyleIdx="0" presStyleCnt="2">
        <dgm:presLayoutVars>
          <dgm:chMax val="1"/>
          <dgm:chPref val="1"/>
        </dgm:presLayoutVars>
      </dgm:prSet>
      <dgm:spPr/>
    </dgm:pt>
    <dgm:pt modelId="{A487EAB3-72DF-4BE7-9FDB-9B6D1C77B001}" type="pres">
      <dgm:prSet presAssocID="{E0EB59D8-3B0D-4E6F-A841-C33A0E6802E8}" presName="sibTrans" presStyleCnt="0"/>
      <dgm:spPr/>
    </dgm:pt>
    <dgm:pt modelId="{5325D438-1A21-46FD-B388-5D79ADE0DEF3}" type="pres">
      <dgm:prSet presAssocID="{4B72887F-AF69-4695-8B8E-954E19E65007}" presName="compNode" presStyleCnt="0"/>
      <dgm:spPr/>
    </dgm:pt>
    <dgm:pt modelId="{18A80124-91AF-4CE2-BEC5-C7B9F04E969B}" type="pres">
      <dgm:prSet presAssocID="{4B72887F-AF69-4695-8B8E-954E19E65007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869FD0B-DF2B-4ABA-9369-CC6BB91AD4D9}" type="pres">
      <dgm:prSet presAssocID="{4B72887F-AF69-4695-8B8E-954E19E650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CD580FC1-CDFF-4134-87C7-A5D7A6D23990}" type="pres">
      <dgm:prSet presAssocID="{4B72887F-AF69-4695-8B8E-954E19E65007}" presName="spaceRect" presStyleCnt="0"/>
      <dgm:spPr/>
    </dgm:pt>
    <dgm:pt modelId="{BDDCA7A4-D6A7-4F64-8789-9D2D1A0829EE}" type="pres">
      <dgm:prSet presAssocID="{4B72887F-AF69-4695-8B8E-954E19E6500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0EB8C1A-493F-4190-BCD9-5C154FD4CB0E}" type="presOf" srcId="{1974F07C-485F-4D08-A554-CE94182FC3E3}" destId="{CC69F773-31D9-4BAE-8AB4-BFB44B4BBACF}" srcOrd="0" destOrd="0" presId="urn:microsoft.com/office/officeart/2018/5/layout/IconLeafLabelList"/>
    <dgm:cxn modelId="{55F4D67D-FB48-43D6-BA00-7C1597147EB9}" srcId="{1974F07C-485F-4D08-A554-CE94182FC3E3}" destId="{4B72887F-AF69-4695-8B8E-954E19E65007}" srcOrd="1" destOrd="0" parTransId="{8D7DD3A8-AA04-4AB3-8734-53F7D6E222CC}" sibTransId="{3BF0F155-B77A-4871-A3C7-70FFBB83BCE7}"/>
    <dgm:cxn modelId="{DFE40F97-6B62-4EB2-A81D-8FF6ACE3C7FB}" type="presOf" srcId="{4B72887F-AF69-4695-8B8E-954E19E65007}" destId="{BDDCA7A4-D6A7-4F64-8789-9D2D1A0829EE}" srcOrd="0" destOrd="0" presId="urn:microsoft.com/office/officeart/2018/5/layout/IconLeafLabelList"/>
    <dgm:cxn modelId="{94D1ABA4-1D8F-4061-BCA4-7477748BA850}" srcId="{1974F07C-485F-4D08-A554-CE94182FC3E3}" destId="{FAE8A246-9FE7-40F7-87DF-D701F1980F32}" srcOrd="0" destOrd="0" parTransId="{4A9932BC-3CB5-41F8-A8EA-4067B10EE8D2}" sibTransId="{E0EB59D8-3B0D-4E6F-A841-C33A0E6802E8}"/>
    <dgm:cxn modelId="{A6F533AF-4F1A-46F8-A5A0-0DEC7E92EB02}" type="presOf" srcId="{FAE8A246-9FE7-40F7-87DF-D701F1980F32}" destId="{6C0DDA6F-CA64-47DD-ACA4-B8CFE9D0CBFB}" srcOrd="0" destOrd="0" presId="urn:microsoft.com/office/officeart/2018/5/layout/IconLeafLabelList"/>
    <dgm:cxn modelId="{A1199CA8-5E95-4F35-A265-76E3E3AA3E49}" type="presParOf" srcId="{CC69F773-31D9-4BAE-8AB4-BFB44B4BBACF}" destId="{3644B560-0B18-4274-8865-BAF43445D3BD}" srcOrd="0" destOrd="0" presId="urn:microsoft.com/office/officeart/2018/5/layout/IconLeafLabelList"/>
    <dgm:cxn modelId="{E2D4FCA5-1265-41E5-B98D-F49F613B7565}" type="presParOf" srcId="{3644B560-0B18-4274-8865-BAF43445D3BD}" destId="{A5F5F4B8-E324-453E-9678-3D610DDF8A44}" srcOrd="0" destOrd="0" presId="urn:microsoft.com/office/officeart/2018/5/layout/IconLeafLabelList"/>
    <dgm:cxn modelId="{64CF207B-1D50-4672-A4FF-14590214BAFA}" type="presParOf" srcId="{3644B560-0B18-4274-8865-BAF43445D3BD}" destId="{4DED7AEC-B16C-4BEA-A5BC-68D65DE6B9AE}" srcOrd="1" destOrd="0" presId="urn:microsoft.com/office/officeart/2018/5/layout/IconLeafLabelList"/>
    <dgm:cxn modelId="{25FC941F-3BBB-41AA-A62A-24D8EE5FEA86}" type="presParOf" srcId="{3644B560-0B18-4274-8865-BAF43445D3BD}" destId="{819C4787-E880-4339-A4F5-DFC6CC5392BF}" srcOrd="2" destOrd="0" presId="urn:microsoft.com/office/officeart/2018/5/layout/IconLeafLabelList"/>
    <dgm:cxn modelId="{45A086F6-4CC9-4CA0-8C52-68AD7F953996}" type="presParOf" srcId="{3644B560-0B18-4274-8865-BAF43445D3BD}" destId="{6C0DDA6F-CA64-47DD-ACA4-B8CFE9D0CBFB}" srcOrd="3" destOrd="0" presId="urn:microsoft.com/office/officeart/2018/5/layout/IconLeafLabelList"/>
    <dgm:cxn modelId="{F65F221E-E935-4B50-84E2-3F6830120DF2}" type="presParOf" srcId="{CC69F773-31D9-4BAE-8AB4-BFB44B4BBACF}" destId="{A487EAB3-72DF-4BE7-9FDB-9B6D1C77B001}" srcOrd="1" destOrd="0" presId="urn:microsoft.com/office/officeart/2018/5/layout/IconLeafLabelList"/>
    <dgm:cxn modelId="{8F0E2287-5BA5-452E-BBCF-C69EF27796EF}" type="presParOf" srcId="{CC69F773-31D9-4BAE-8AB4-BFB44B4BBACF}" destId="{5325D438-1A21-46FD-B388-5D79ADE0DEF3}" srcOrd="2" destOrd="0" presId="urn:microsoft.com/office/officeart/2018/5/layout/IconLeafLabelList"/>
    <dgm:cxn modelId="{27011D79-11F4-4A0F-B701-FECDE95C61F7}" type="presParOf" srcId="{5325D438-1A21-46FD-B388-5D79ADE0DEF3}" destId="{18A80124-91AF-4CE2-BEC5-C7B9F04E969B}" srcOrd="0" destOrd="0" presId="urn:microsoft.com/office/officeart/2018/5/layout/IconLeafLabelList"/>
    <dgm:cxn modelId="{DE791609-B770-4929-BB06-340E8FB44B08}" type="presParOf" srcId="{5325D438-1A21-46FD-B388-5D79ADE0DEF3}" destId="{8869FD0B-DF2B-4ABA-9369-CC6BB91AD4D9}" srcOrd="1" destOrd="0" presId="urn:microsoft.com/office/officeart/2018/5/layout/IconLeafLabelList"/>
    <dgm:cxn modelId="{99722EDA-63F2-4457-9A41-F14F9F85520C}" type="presParOf" srcId="{5325D438-1A21-46FD-B388-5D79ADE0DEF3}" destId="{CD580FC1-CDFF-4134-87C7-A5D7A6D23990}" srcOrd="2" destOrd="0" presId="urn:microsoft.com/office/officeart/2018/5/layout/IconLeafLabelList"/>
    <dgm:cxn modelId="{B2B18636-20E4-4AAE-87BD-FE181BB3C7FA}" type="presParOf" srcId="{5325D438-1A21-46FD-B388-5D79ADE0DEF3}" destId="{BDDCA7A4-D6A7-4F64-8789-9D2D1A0829E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C970C5-04A3-4AEB-BDB4-6A4E127F110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14560AF-BA2C-4D5F-B9D1-EF807E9ABB2D}">
      <dgm:prSet/>
      <dgm:spPr/>
      <dgm:t>
        <a:bodyPr/>
        <a:lstStyle/>
        <a:p>
          <a:r>
            <a:rPr lang="en-GB"/>
            <a:t>“Triple bottom line” –Considers financial, social and environmental cost of an intervention or organisation</a:t>
          </a:r>
          <a:endParaRPr lang="en-US"/>
        </a:p>
      </dgm:t>
    </dgm:pt>
    <dgm:pt modelId="{61B10CE6-1C2F-42E5-B782-6F8514B63160}" type="parTrans" cxnId="{EA07176C-34AD-4C40-BE4F-E92954E93A52}">
      <dgm:prSet/>
      <dgm:spPr/>
      <dgm:t>
        <a:bodyPr/>
        <a:lstStyle/>
        <a:p>
          <a:endParaRPr lang="en-US"/>
        </a:p>
      </dgm:t>
    </dgm:pt>
    <dgm:pt modelId="{8AD1B188-DA2D-4EB4-BA23-86A4C741C21F}" type="sibTrans" cxnId="{EA07176C-34AD-4C40-BE4F-E92954E93A52}">
      <dgm:prSet/>
      <dgm:spPr/>
      <dgm:t>
        <a:bodyPr/>
        <a:lstStyle/>
        <a:p>
          <a:endParaRPr lang="en-US"/>
        </a:p>
      </dgm:t>
    </dgm:pt>
    <dgm:pt modelId="{3EBF8888-7DC0-4C85-9675-6569786056B1}">
      <dgm:prSet/>
      <dgm:spPr/>
      <dgm:t>
        <a:bodyPr/>
        <a:lstStyle/>
        <a:p>
          <a:r>
            <a:rPr lang="en-GB"/>
            <a:t>See healthcare through a “planetary health” lens</a:t>
          </a:r>
          <a:endParaRPr lang="en-US"/>
        </a:p>
      </dgm:t>
    </dgm:pt>
    <dgm:pt modelId="{83759635-9534-457C-861D-B65EFC490573}" type="parTrans" cxnId="{3FA98852-9042-4150-BBDE-4E6D486E8842}">
      <dgm:prSet/>
      <dgm:spPr/>
      <dgm:t>
        <a:bodyPr/>
        <a:lstStyle/>
        <a:p>
          <a:endParaRPr lang="en-US"/>
        </a:p>
      </dgm:t>
    </dgm:pt>
    <dgm:pt modelId="{0188EBB4-9254-4EB9-BA0B-32D0D135F601}" type="sibTrans" cxnId="{3FA98852-9042-4150-BBDE-4E6D486E8842}">
      <dgm:prSet/>
      <dgm:spPr/>
      <dgm:t>
        <a:bodyPr/>
        <a:lstStyle/>
        <a:p>
          <a:endParaRPr lang="en-US"/>
        </a:p>
      </dgm:t>
    </dgm:pt>
    <dgm:pt modelId="{DE52AF8F-CF60-4F27-9BD9-092156727C29}">
      <dgm:prSet/>
      <dgm:spPr/>
      <dgm:t>
        <a:bodyPr/>
        <a:lstStyle/>
        <a:p>
          <a:r>
            <a:rPr lang="en-GB"/>
            <a:t>Planetary health curriculum on trainer / trainee HEE website</a:t>
          </a:r>
          <a:endParaRPr lang="en-US"/>
        </a:p>
      </dgm:t>
    </dgm:pt>
    <dgm:pt modelId="{D77BC747-54E3-4A27-B836-8411ED47EF78}" type="parTrans" cxnId="{1ED059B5-3ED6-4653-A2F2-2B300C1CF248}">
      <dgm:prSet/>
      <dgm:spPr/>
      <dgm:t>
        <a:bodyPr/>
        <a:lstStyle/>
        <a:p>
          <a:endParaRPr lang="en-US"/>
        </a:p>
      </dgm:t>
    </dgm:pt>
    <dgm:pt modelId="{70E8B8AE-56E0-414D-9FD9-FE40F3427F1A}" type="sibTrans" cxnId="{1ED059B5-3ED6-4653-A2F2-2B300C1CF248}">
      <dgm:prSet/>
      <dgm:spPr/>
      <dgm:t>
        <a:bodyPr/>
        <a:lstStyle/>
        <a:p>
          <a:endParaRPr lang="en-US"/>
        </a:p>
      </dgm:t>
    </dgm:pt>
    <dgm:pt modelId="{DFA7F366-3C07-4E0C-B00A-9F4C656955CF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www.susqi.org/step-by-step-guide</a:t>
          </a:r>
          <a:endParaRPr lang="en-US"/>
        </a:p>
      </dgm:t>
    </dgm:pt>
    <dgm:pt modelId="{8925F760-4A4D-408B-B81E-6D5C34B6C8B7}" type="parTrans" cxnId="{DFBE8E6E-E123-4429-A499-4D28027D6275}">
      <dgm:prSet/>
      <dgm:spPr/>
      <dgm:t>
        <a:bodyPr/>
        <a:lstStyle/>
        <a:p>
          <a:endParaRPr lang="en-US"/>
        </a:p>
      </dgm:t>
    </dgm:pt>
    <dgm:pt modelId="{E3A6E2D4-31B1-4139-9B5F-6A7256B6CE82}" type="sibTrans" cxnId="{DFBE8E6E-E123-4429-A499-4D28027D6275}">
      <dgm:prSet/>
      <dgm:spPr/>
      <dgm:t>
        <a:bodyPr/>
        <a:lstStyle/>
        <a:p>
          <a:endParaRPr lang="en-US"/>
        </a:p>
      </dgm:t>
    </dgm:pt>
    <dgm:pt modelId="{912C100B-1CCE-413D-8C89-7835F450B2E8}" type="pres">
      <dgm:prSet presAssocID="{00C970C5-04A3-4AEB-BDB4-6A4E127F1100}" presName="linear" presStyleCnt="0">
        <dgm:presLayoutVars>
          <dgm:animLvl val="lvl"/>
          <dgm:resizeHandles val="exact"/>
        </dgm:presLayoutVars>
      </dgm:prSet>
      <dgm:spPr/>
    </dgm:pt>
    <dgm:pt modelId="{45B953FA-A57E-415A-B9FF-AE07CCE2927B}" type="pres">
      <dgm:prSet presAssocID="{E14560AF-BA2C-4D5F-B9D1-EF807E9ABB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C3E8DE-E683-461A-B837-9B150669098F}" type="pres">
      <dgm:prSet presAssocID="{8AD1B188-DA2D-4EB4-BA23-86A4C741C21F}" presName="spacer" presStyleCnt="0"/>
      <dgm:spPr/>
    </dgm:pt>
    <dgm:pt modelId="{B00A8B43-CAFC-452A-8ED5-1A83D04547D4}" type="pres">
      <dgm:prSet presAssocID="{3EBF8888-7DC0-4C85-9675-6569786056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8FA36E-29A0-47E5-97D6-EC0843357729}" type="pres">
      <dgm:prSet presAssocID="{0188EBB4-9254-4EB9-BA0B-32D0D135F601}" presName="spacer" presStyleCnt="0"/>
      <dgm:spPr/>
    </dgm:pt>
    <dgm:pt modelId="{7F333BB6-6040-47AD-A96F-E4339872A407}" type="pres">
      <dgm:prSet presAssocID="{DE52AF8F-CF60-4F27-9BD9-092156727C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71649F-57F1-4C4B-82B5-C344AB05213F}" type="pres">
      <dgm:prSet presAssocID="{70E8B8AE-56E0-414D-9FD9-FE40F3427F1A}" presName="spacer" presStyleCnt="0"/>
      <dgm:spPr/>
    </dgm:pt>
    <dgm:pt modelId="{5985DB28-5BAD-44C2-B548-B5925834F1B9}" type="pres">
      <dgm:prSet presAssocID="{DFA7F366-3C07-4E0C-B00A-9F4C656955C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82C8502-DCDD-4A15-B51A-0ACA6AEEFF3A}" type="presOf" srcId="{E14560AF-BA2C-4D5F-B9D1-EF807E9ABB2D}" destId="{45B953FA-A57E-415A-B9FF-AE07CCE2927B}" srcOrd="0" destOrd="0" presId="urn:microsoft.com/office/officeart/2005/8/layout/vList2"/>
    <dgm:cxn modelId="{1201B60F-D604-40C5-B2A0-56DC7B17ADAA}" type="presOf" srcId="{DFA7F366-3C07-4E0C-B00A-9F4C656955CF}" destId="{5985DB28-5BAD-44C2-B548-B5925834F1B9}" srcOrd="0" destOrd="0" presId="urn:microsoft.com/office/officeart/2005/8/layout/vList2"/>
    <dgm:cxn modelId="{EA07176C-34AD-4C40-BE4F-E92954E93A52}" srcId="{00C970C5-04A3-4AEB-BDB4-6A4E127F1100}" destId="{E14560AF-BA2C-4D5F-B9D1-EF807E9ABB2D}" srcOrd="0" destOrd="0" parTransId="{61B10CE6-1C2F-42E5-B782-6F8514B63160}" sibTransId="{8AD1B188-DA2D-4EB4-BA23-86A4C741C21F}"/>
    <dgm:cxn modelId="{DFBE8E6E-E123-4429-A499-4D28027D6275}" srcId="{00C970C5-04A3-4AEB-BDB4-6A4E127F1100}" destId="{DFA7F366-3C07-4E0C-B00A-9F4C656955CF}" srcOrd="3" destOrd="0" parTransId="{8925F760-4A4D-408B-B81E-6D5C34B6C8B7}" sibTransId="{E3A6E2D4-31B1-4139-9B5F-6A7256B6CE82}"/>
    <dgm:cxn modelId="{3FA98852-9042-4150-BBDE-4E6D486E8842}" srcId="{00C970C5-04A3-4AEB-BDB4-6A4E127F1100}" destId="{3EBF8888-7DC0-4C85-9675-6569786056B1}" srcOrd="1" destOrd="0" parTransId="{83759635-9534-457C-861D-B65EFC490573}" sibTransId="{0188EBB4-9254-4EB9-BA0B-32D0D135F601}"/>
    <dgm:cxn modelId="{2832DB72-4C65-43DC-9A4C-81CDCE95AED4}" type="presOf" srcId="{DE52AF8F-CF60-4F27-9BD9-092156727C29}" destId="{7F333BB6-6040-47AD-A96F-E4339872A407}" srcOrd="0" destOrd="0" presId="urn:microsoft.com/office/officeart/2005/8/layout/vList2"/>
    <dgm:cxn modelId="{B7DD0679-E7A1-4960-B145-076132C09816}" type="presOf" srcId="{3EBF8888-7DC0-4C85-9675-6569786056B1}" destId="{B00A8B43-CAFC-452A-8ED5-1A83D04547D4}" srcOrd="0" destOrd="0" presId="urn:microsoft.com/office/officeart/2005/8/layout/vList2"/>
    <dgm:cxn modelId="{1ED059B5-3ED6-4653-A2F2-2B300C1CF248}" srcId="{00C970C5-04A3-4AEB-BDB4-6A4E127F1100}" destId="{DE52AF8F-CF60-4F27-9BD9-092156727C29}" srcOrd="2" destOrd="0" parTransId="{D77BC747-54E3-4A27-B836-8411ED47EF78}" sibTransId="{70E8B8AE-56E0-414D-9FD9-FE40F3427F1A}"/>
    <dgm:cxn modelId="{D9CDAAEB-5C53-410E-8461-5B3F398995D8}" type="presOf" srcId="{00C970C5-04A3-4AEB-BDB4-6A4E127F1100}" destId="{912C100B-1CCE-413D-8C89-7835F450B2E8}" srcOrd="0" destOrd="0" presId="urn:microsoft.com/office/officeart/2005/8/layout/vList2"/>
    <dgm:cxn modelId="{A3301455-56CC-43F6-A695-AC5897CBFC05}" type="presParOf" srcId="{912C100B-1CCE-413D-8C89-7835F450B2E8}" destId="{45B953FA-A57E-415A-B9FF-AE07CCE2927B}" srcOrd="0" destOrd="0" presId="urn:microsoft.com/office/officeart/2005/8/layout/vList2"/>
    <dgm:cxn modelId="{ADEF92C1-A703-48B8-BDDB-0AF283048475}" type="presParOf" srcId="{912C100B-1CCE-413D-8C89-7835F450B2E8}" destId="{23C3E8DE-E683-461A-B837-9B150669098F}" srcOrd="1" destOrd="0" presId="urn:microsoft.com/office/officeart/2005/8/layout/vList2"/>
    <dgm:cxn modelId="{9F13F304-7359-4867-BB39-75A5266D0246}" type="presParOf" srcId="{912C100B-1CCE-413D-8C89-7835F450B2E8}" destId="{B00A8B43-CAFC-452A-8ED5-1A83D04547D4}" srcOrd="2" destOrd="0" presId="urn:microsoft.com/office/officeart/2005/8/layout/vList2"/>
    <dgm:cxn modelId="{6144B586-4563-41F2-AA47-44A92092A020}" type="presParOf" srcId="{912C100B-1CCE-413D-8C89-7835F450B2E8}" destId="{038FA36E-29A0-47E5-97D6-EC0843357729}" srcOrd="3" destOrd="0" presId="urn:microsoft.com/office/officeart/2005/8/layout/vList2"/>
    <dgm:cxn modelId="{75C920E8-418B-4FF3-ABA0-1AFCAC189825}" type="presParOf" srcId="{912C100B-1CCE-413D-8C89-7835F450B2E8}" destId="{7F333BB6-6040-47AD-A96F-E4339872A407}" srcOrd="4" destOrd="0" presId="urn:microsoft.com/office/officeart/2005/8/layout/vList2"/>
    <dgm:cxn modelId="{211AA3A9-3FF5-4FE1-9614-92EA5B8C2290}" type="presParOf" srcId="{912C100B-1CCE-413D-8C89-7835F450B2E8}" destId="{A371649F-57F1-4C4B-82B5-C344AB05213F}" srcOrd="5" destOrd="0" presId="urn:microsoft.com/office/officeart/2005/8/layout/vList2"/>
    <dgm:cxn modelId="{A4EBB473-094F-4D73-9767-AF8E7C729831}" type="presParOf" srcId="{912C100B-1CCE-413D-8C89-7835F450B2E8}" destId="{5985DB28-5BAD-44C2-B548-B5925834F1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D28628-E57C-4824-8405-AFA891757EB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540C23-99C8-4EFB-8A83-DC3CDE61D54C}">
      <dgm:prSet/>
      <dgm:spPr/>
      <dgm:t>
        <a:bodyPr/>
        <a:lstStyle/>
        <a:p>
          <a:r>
            <a:rPr lang="en-GB"/>
            <a:t>18 groups around the country so far </a:t>
          </a:r>
          <a:endParaRPr lang="en-US"/>
        </a:p>
      </dgm:t>
    </dgm:pt>
    <dgm:pt modelId="{FD55B4E4-0AFF-4742-9F11-AC142A033A0A}" type="parTrans" cxnId="{D1CFCF2F-5B17-4071-AF12-303020104982}">
      <dgm:prSet/>
      <dgm:spPr/>
      <dgm:t>
        <a:bodyPr/>
        <a:lstStyle/>
        <a:p>
          <a:endParaRPr lang="en-US"/>
        </a:p>
      </dgm:t>
    </dgm:pt>
    <dgm:pt modelId="{ACB1DDCD-DC04-4981-8DEF-E5CF685489A8}" type="sibTrans" cxnId="{D1CFCF2F-5B17-4071-AF12-303020104982}">
      <dgm:prSet/>
      <dgm:spPr/>
      <dgm:t>
        <a:bodyPr/>
        <a:lstStyle/>
        <a:p>
          <a:endParaRPr lang="en-US"/>
        </a:p>
      </dgm:t>
    </dgm:pt>
    <dgm:pt modelId="{995A3F69-F28B-4820-AB9D-ADCB3D5889AB}">
      <dgm:prSet/>
      <dgm:spPr/>
      <dgm:t>
        <a:bodyPr/>
        <a:lstStyle/>
        <a:p>
          <a:r>
            <a:rPr lang="en-GB" dirty="0"/>
            <a:t>More groups under consideration </a:t>
          </a:r>
          <a:endParaRPr lang="en-US" dirty="0"/>
        </a:p>
      </dgm:t>
    </dgm:pt>
    <dgm:pt modelId="{82BD6480-E4DF-45EC-B892-AA3779F1E2E7}" type="parTrans" cxnId="{3E70903A-C082-4567-9794-F5236A718679}">
      <dgm:prSet/>
      <dgm:spPr/>
      <dgm:t>
        <a:bodyPr/>
        <a:lstStyle/>
        <a:p>
          <a:endParaRPr lang="en-US"/>
        </a:p>
      </dgm:t>
    </dgm:pt>
    <dgm:pt modelId="{27C41A5F-136B-42A1-9457-3A47480A11BD}" type="sibTrans" cxnId="{3E70903A-C082-4567-9794-F5236A718679}">
      <dgm:prSet/>
      <dgm:spPr/>
      <dgm:t>
        <a:bodyPr/>
        <a:lstStyle/>
        <a:p>
          <a:endParaRPr lang="en-US"/>
        </a:p>
      </dgm:t>
    </dgm:pt>
    <dgm:pt modelId="{F8DC1ABD-FBC6-452D-B285-0375581BB18D}">
      <dgm:prSet/>
      <dgm:spPr/>
      <dgm:t>
        <a:bodyPr/>
        <a:lstStyle/>
        <a:p>
          <a:r>
            <a:rPr lang="en-GB"/>
            <a:t>Powerfully supportive network </a:t>
          </a:r>
          <a:endParaRPr lang="en-US"/>
        </a:p>
      </dgm:t>
    </dgm:pt>
    <dgm:pt modelId="{8B517F6C-7886-463E-8B87-77F1283DE557}" type="parTrans" cxnId="{5911A367-8E61-433B-A71E-15599E19BD3D}">
      <dgm:prSet/>
      <dgm:spPr/>
      <dgm:t>
        <a:bodyPr/>
        <a:lstStyle/>
        <a:p>
          <a:endParaRPr lang="en-US"/>
        </a:p>
      </dgm:t>
    </dgm:pt>
    <dgm:pt modelId="{FC83DC4F-73AD-483B-9019-D53D50A1EDD0}" type="sibTrans" cxnId="{5911A367-8E61-433B-A71E-15599E19BD3D}">
      <dgm:prSet/>
      <dgm:spPr/>
      <dgm:t>
        <a:bodyPr/>
        <a:lstStyle/>
        <a:p>
          <a:endParaRPr lang="en-US"/>
        </a:p>
      </dgm:t>
    </dgm:pt>
    <dgm:pt modelId="{667E093E-F60F-4CE9-8D7B-8EEAC50E2214}">
      <dgm:prSet/>
      <dgm:spPr/>
      <dgm:t>
        <a:bodyPr/>
        <a:lstStyle/>
        <a:p>
          <a:r>
            <a:rPr lang="en-GB" dirty="0"/>
            <a:t>Informal drop-in meetings to support new leaders </a:t>
          </a:r>
          <a:endParaRPr lang="en-US" dirty="0"/>
        </a:p>
      </dgm:t>
    </dgm:pt>
    <dgm:pt modelId="{25192406-D9E1-4A72-84FB-1F850C3D2271}" type="parTrans" cxnId="{D596BDC3-9097-41C3-8230-E1733DDC9CEC}">
      <dgm:prSet/>
      <dgm:spPr/>
      <dgm:t>
        <a:bodyPr/>
        <a:lstStyle/>
        <a:p>
          <a:endParaRPr lang="en-US"/>
        </a:p>
      </dgm:t>
    </dgm:pt>
    <dgm:pt modelId="{D7F78859-66C9-415E-B335-46E314C52827}" type="sibTrans" cxnId="{D596BDC3-9097-41C3-8230-E1733DDC9CEC}">
      <dgm:prSet/>
      <dgm:spPr/>
      <dgm:t>
        <a:bodyPr/>
        <a:lstStyle/>
        <a:p>
          <a:endParaRPr lang="en-US"/>
        </a:p>
      </dgm:t>
    </dgm:pt>
    <dgm:pt modelId="{C0CD77D7-C5D2-4559-950C-714540B9F651}">
      <dgm:prSet/>
      <dgm:spPr/>
      <dgm:t>
        <a:bodyPr/>
        <a:lstStyle/>
        <a:p>
          <a:r>
            <a:rPr lang="en-GB"/>
            <a:t>Share best ideas and stop reinventing the wheel!</a:t>
          </a:r>
          <a:endParaRPr lang="en-US"/>
        </a:p>
      </dgm:t>
    </dgm:pt>
    <dgm:pt modelId="{4BB44517-4029-4658-85CA-57F33A683974}" type="parTrans" cxnId="{A0FD29D0-9A1A-440C-A520-9B50B75B6603}">
      <dgm:prSet/>
      <dgm:spPr/>
      <dgm:t>
        <a:bodyPr/>
        <a:lstStyle/>
        <a:p>
          <a:endParaRPr lang="en-US"/>
        </a:p>
      </dgm:t>
    </dgm:pt>
    <dgm:pt modelId="{FF77B4EC-180D-4B74-B2A9-93756577A4F5}" type="sibTrans" cxnId="{A0FD29D0-9A1A-440C-A520-9B50B75B6603}">
      <dgm:prSet/>
      <dgm:spPr/>
      <dgm:t>
        <a:bodyPr/>
        <a:lstStyle/>
        <a:p>
          <a:endParaRPr lang="en-US"/>
        </a:p>
      </dgm:t>
    </dgm:pt>
    <dgm:pt modelId="{FD3F27EB-26C2-4CDB-ADBD-5FD9ADE675C7}">
      <dgm:prSet/>
      <dgm:spPr/>
      <dgm:t>
        <a:bodyPr/>
        <a:lstStyle/>
        <a:p>
          <a:r>
            <a:rPr lang="en-GB"/>
            <a:t>Local leads invited to national quarterly meetings </a:t>
          </a:r>
          <a:endParaRPr lang="en-US"/>
        </a:p>
      </dgm:t>
    </dgm:pt>
    <dgm:pt modelId="{06628A38-4D7A-4200-8A10-3DD35E7886CA}" type="parTrans" cxnId="{81DE402B-3374-43DF-8AFE-FAEC9CC855BC}">
      <dgm:prSet/>
      <dgm:spPr/>
      <dgm:t>
        <a:bodyPr/>
        <a:lstStyle/>
        <a:p>
          <a:endParaRPr lang="en-US"/>
        </a:p>
      </dgm:t>
    </dgm:pt>
    <dgm:pt modelId="{CB1B9DE1-94B0-427F-A1E2-4609F99DE341}" type="sibTrans" cxnId="{81DE402B-3374-43DF-8AFE-FAEC9CC855BC}">
      <dgm:prSet/>
      <dgm:spPr/>
      <dgm:t>
        <a:bodyPr/>
        <a:lstStyle/>
        <a:p>
          <a:endParaRPr lang="en-US"/>
        </a:p>
      </dgm:t>
    </dgm:pt>
    <dgm:pt modelId="{3729E187-D94F-4A43-952A-F77AC89545BC}">
      <dgm:prSet/>
      <dgm:spPr/>
      <dgm:t>
        <a:bodyPr/>
        <a:lstStyle/>
        <a:p>
          <a:r>
            <a:rPr lang="en-GB"/>
            <a:t>Regular free educational meetings for groups</a:t>
          </a:r>
          <a:endParaRPr lang="en-US"/>
        </a:p>
      </dgm:t>
    </dgm:pt>
    <dgm:pt modelId="{7C1ECB13-929B-449F-9F8F-5F2C594AC6CB}" type="parTrans" cxnId="{2026B563-3755-4A98-BAEF-1EF1C446E800}">
      <dgm:prSet/>
      <dgm:spPr/>
      <dgm:t>
        <a:bodyPr/>
        <a:lstStyle/>
        <a:p>
          <a:endParaRPr lang="en-US"/>
        </a:p>
      </dgm:t>
    </dgm:pt>
    <dgm:pt modelId="{83E5C3DC-3E1C-444A-92D2-A8EDDC466734}" type="sibTrans" cxnId="{2026B563-3755-4A98-BAEF-1EF1C446E800}">
      <dgm:prSet/>
      <dgm:spPr/>
      <dgm:t>
        <a:bodyPr/>
        <a:lstStyle/>
        <a:p>
          <a:endParaRPr lang="en-US"/>
        </a:p>
      </dgm:t>
    </dgm:pt>
    <dgm:pt modelId="{843FC4C9-95CA-404F-80B1-42DAE7C655E4}" type="pres">
      <dgm:prSet presAssocID="{9FD28628-E57C-4824-8405-AFA891757EBF}" presName="diagram" presStyleCnt="0">
        <dgm:presLayoutVars>
          <dgm:dir/>
          <dgm:resizeHandles val="exact"/>
        </dgm:presLayoutVars>
      </dgm:prSet>
      <dgm:spPr/>
    </dgm:pt>
    <dgm:pt modelId="{B4D03B58-E71F-4B38-A780-86AE19D4B592}" type="pres">
      <dgm:prSet presAssocID="{B0540C23-99C8-4EFB-8A83-DC3CDE61D54C}" presName="node" presStyleLbl="node1" presStyleIdx="0" presStyleCnt="7">
        <dgm:presLayoutVars>
          <dgm:bulletEnabled val="1"/>
        </dgm:presLayoutVars>
      </dgm:prSet>
      <dgm:spPr/>
    </dgm:pt>
    <dgm:pt modelId="{51DBBB88-399F-476F-AE30-E9A7E29A0837}" type="pres">
      <dgm:prSet presAssocID="{ACB1DDCD-DC04-4981-8DEF-E5CF685489A8}" presName="sibTrans" presStyleCnt="0"/>
      <dgm:spPr/>
    </dgm:pt>
    <dgm:pt modelId="{9B2FB789-EF28-473B-BF3F-EFB4BFDF0D3E}" type="pres">
      <dgm:prSet presAssocID="{995A3F69-F28B-4820-AB9D-ADCB3D5889AB}" presName="node" presStyleLbl="node1" presStyleIdx="1" presStyleCnt="7">
        <dgm:presLayoutVars>
          <dgm:bulletEnabled val="1"/>
        </dgm:presLayoutVars>
      </dgm:prSet>
      <dgm:spPr/>
    </dgm:pt>
    <dgm:pt modelId="{5FF1CAFA-DFC8-4CD1-B179-32EDEDD7F600}" type="pres">
      <dgm:prSet presAssocID="{27C41A5F-136B-42A1-9457-3A47480A11BD}" presName="sibTrans" presStyleCnt="0"/>
      <dgm:spPr/>
    </dgm:pt>
    <dgm:pt modelId="{D58C14B1-5687-406C-AEC3-6123C8E1A222}" type="pres">
      <dgm:prSet presAssocID="{F8DC1ABD-FBC6-452D-B285-0375581BB18D}" presName="node" presStyleLbl="node1" presStyleIdx="2" presStyleCnt="7">
        <dgm:presLayoutVars>
          <dgm:bulletEnabled val="1"/>
        </dgm:presLayoutVars>
      </dgm:prSet>
      <dgm:spPr/>
    </dgm:pt>
    <dgm:pt modelId="{FA6EBF11-02AB-46F8-9D38-DC6D9E859FA0}" type="pres">
      <dgm:prSet presAssocID="{FC83DC4F-73AD-483B-9019-D53D50A1EDD0}" presName="sibTrans" presStyleCnt="0"/>
      <dgm:spPr/>
    </dgm:pt>
    <dgm:pt modelId="{CB712B75-11F3-4963-833C-170A8EC33264}" type="pres">
      <dgm:prSet presAssocID="{667E093E-F60F-4CE9-8D7B-8EEAC50E2214}" presName="node" presStyleLbl="node1" presStyleIdx="3" presStyleCnt="7">
        <dgm:presLayoutVars>
          <dgm:bulletEnabled val="1"/>
        </dgm:presLayoutVars>
      </dgm:prSet>
      <dgm:spPr/>
    </dgm:pt>
    <dgm:pt modelId="{DDAA94D6-99F4-465E-B6CF-C5E8707F1508}" type="pres">
      <dgm:prSet presAssocID="{D7F78859-66C9-415E-B335-46E314C52827}" presName="sibTrans" presStyleCnt="0"/>
      <dgm:spPr/>
    </dgm:pt>
    <dgm:pt modelId="{9739EA22-7B7D-4F4A-87A7-63BC11039D8C}" type="pres">
      <dgm:prSet presAssocID="{C0CD77D7-C5D2-4559-950C-714540B9F651}" presName="node" presStyleLbl="node1" presStyleIdx="4" presStyleCnt="7">
        <dgm:presLayoutVars>
          <dgm:bulletEnabled val="1"/>
        </dgm:presLayoutVars>
      </dgm:prSet>
      <dgm:spPr/>
    </dgm:pt>
    <dgm:pt modelId="{7ADE5AF1-469C-4E6F-B9F5-A93712F7380E}" type="pres">
      <dgm:prSet presAssocID="{FF77B4EC-180D-4B74-B2A9-93756577A4F5}" presName="sibTrans" presStyleCnt="0"/>
      <dgm:spPr/>
    </dgm:pt>
    <dgm:pt modelId="{DBBBBFD9-68AB-4831-81A6-96C10E9EFD47}" type="pres">
      <dgm:prSet presAssocID="{FD3F27EB-26C2-4CDB-ADBD-5FD9ADE675C7}" presName="node" presStyleLbl="node1" presStyleIdx="5" presStyleCnt="7">
        <dgm:presLayoutVars>
          <dgm:bulletEnabled val="1"/>
        </dgm:presLayoutVars>
      </dgm:prSet>
      <dgm:spPr/>
    </dgm:pt>
    <dgm:pt modelId="{06BD5DD2-65FC-48B7-B981-ACD0A2221260}" type="pres">
      <dgm:prSet presAssocID="{CB1B9DE1-94B0-427F-A1E2-4609F99DE341}" presName="sibTrans" presStyleCnt="0"/>
      <dgm:spPr/>
    </dgm:pt>
    <dgm:pt modelId="{D1BFF86E-233A-4BFE-AA60-A236AC444932}" type="pres">
      <dgm:prSet presAssocID="{3729E187-D94F-4A43-952A-F77AC89545BC}" presName="node" presStyleLbl="node1" presStyleIdx="6" presStyleCnt="7">
        <dgm:presLayoutVars>
          <dgm:bulletEnabled val="1"/>
        </dgm:presLayoutVars>
      </dgm:prSet>
      <dgm:spPr/>
    </dgm:pt>
  </dgm:ptLst>
  <dgm:cxnLst>
    <dgm:cxn modelId="{94087D0B-CC96-4E4A-A512-AB1C6C1AE73B}" type="presOf" srcId="{B0540C23-99C8-4EFB-8A83-DC3CDE61D54C}" destId="{B4D03B58-E71F-4B38-A780-86AE19D4B592}" srcOrd="0" destOrd="0" presId="urn:microsoft.com/office/officeart/2005/8/layout/default"/>
    <dgm:cxn modelId="{81DE402B-3374-43DF-8AFE-FAEC9CC855BC}" srcId="{9FD28628-E57C-4824-8405-AFA891757EBF}" destId="{FD3F27EB-26C2-4CDB-ADBD-5FD9ADE675C7}" srcOrd="5" destOrd="0" parTransId="{06628A38-4D7A-4200-8A10-3DD35E7886CA}" sibTransId="{CB1B9DE1-94B0-427F-A1E2-4609F99DE341}"/>
    <dgm:cxn modelId="{D1CFCF2F-5B17-4071-AF12-303020104982}" srcId="{9FD28628-E57C-4824-8405-AFA891757EBF}" destId="{B0540C23-99C8-4EFB-8A83-DC3CDE61D54C}" srcOrd="0" destOrd="0" parTransId="{FD55B4E4-0AFF-4742-9F11-AC142A033A0A}" sibTransId="{ACB1DDCD-DC04-4981-8DEF-E5CF685489A8}"/>
    <dgm:cxn modelId="{2733B134-6DFF-4339-A86F-368162340ED5}" type="presOf" srcId="{3729E187-D94F-4A43-952A-F77AC89545BC}" destId="{D1BFF86E-233A-4BFE-AA60-A236AC444932}" srcOrd="0" destOrd="0" presId="urn:microsoft.com/office/officeart/2005/8/layout/default"/>
    <dgm:cxn modelId="{3E70903A-C082-4567-9794-F5236A718679}" srcId="{9FD28628-E57C-4824-8405-AFA891757EBF}" destId="{995A3F69-F28B-4820-AB9D-ADCB3D5889AB}" srcOrd="1" destOrd="0" parTransId="{82BD6480-E4DF-45EC-B892-AA3779F1E2E7}" sibTransId="{27C41A5F-136B-42A1-9457-3A47480A11BD}"/>
    <dgm:cxn modelId="{5822645C-CF84-47BE-B2B3-A3AB0C4DE5B6}" type="presOf" srcId="{FD3F27EB-26C2-4CDB-ADBD-5FD9ADE675C7}" destId="{DBBBBFD9-68AB-4831-81A6-96C10E9EFD47}" srcOrd="0" destOrd="0" presId="urn:microsoft.com/office/officeart/2005/8/layout/default"/>
    <dgm:cxn modelId="{8FC81443-6A50-41F7-83F7-96ED4A3D79DE}" type="presOf" srcId="{C0CD77D7-C5D2-4559-950C-714540B9F651}" destId="{9739EA22-7B7D-4F4A-87A7-63BC11039D8C}" srcOrd="0" destOrd="0" presId="urn:microsoft.com/office/officeart/2005/8/layout/default"/>
    <dgm:cxn modelId="{2026B563-3755-4A98-BAEF-1EF1C446E800}" srcId="{9FD28628-E57C-4824-8405-AFA891757EBF}" destId="{3729E187-D94F-4A43-952A-F77AC89545BC}" srcOrd="6" destOrd="0" parTransId="{7C1ECB13-929B-449F-9F8F-5F2C594AC6CB}" sibTransId="{83E5C3DC-3E1C-444A-92D2-A8EDDC466734}"/>
    <dgm:cxn modelId="{5911A367-8E61-433B-A71E-15599E19BD3D}" srcId="{9FD28628-E57C-4824-8405-AFA891757EBF}" destId="{F8DC1ABD-FBC6-452D-B285-0375581BB18D}" srcOrd="2" destOrd="0" parTransId="{8B517F6C-7886-463E-8B87-77F1283DE557}" sibTransId="{FC83DC4F-73AD-483B-9019-D53D50A1EDD0}"/>
    <dgm:cxn modelId="{78C52B6A-B3B3-48E9-8E16-607EAD55D711}" type="presOf" srcId="{F8DC1ABD-FBC6-452D-B285-0375581BB18D}" destId="{D58C14B1-5687-406C-AEC3-6123C8E1A222}" srcOrd="0" destOrd="0" presId="urn:microsoft.com/office/officeart/2005/8/layout/default"/>
    <dgm:cxn modelId="{6E21C9B9-BE0A-4D22-8128-82C89B4B695C}" type="presOf" srcId="{9FD28628-E57C-4824-8405-AFA891757EBF}" destId="{843FC4C9-95CA-404F-80B1-42DAE7C655E4}" srcOrd="0" destOrd="0" presId="urn:microsoft.com/office/officeart/2005/8/layout/default"/>
    <dgm:cxn modelId="{ADFCB4C3-B8E6-4E7C-AFC5-5B87C53E6715}" type="presOf" srcId="{995A3F69-F28B-4820-AB9D-ADCB3D5889AB}" destId="{9B2FB789-EF28-473B-BF3F-EFB4BFDF0D3E}" srcOrd="0" destOrd="0" presId="urn:microsoft.com/office/officeart/2005/8/layout/default"/>
    <dgm:cxn modelId="{D596BDC3-9097-41C3-8230-E1733DDC9CEC}" srcId="{9FD28628-E57C-4824-8405-AFA891757EBF}" destId="{667E093E-F60F-4CE9-8D7B-8EEAC50E2214}" srcOrd="3" destOrd="0" parTransId="{25192406-D9E1-4A72-84FB-1F850C3D2271}" sibTransId="{D7F78859-66C9-415E-B335-46E314C52827}"/>
    <dgm:cxn modelId="{A0FD29D0-9A1A-440C-A520-9B50B75B6603}" srcId="{9FD28628-E57C-4824-8405-AFA891757EBF}" destId="{C0CD77D7-C5D2-4559-950C-714540B9F651}" srcOrd="4" destOrd="0" parTransId="{4BB44517-4029-4658-85CA-57F33A683974}" sibTransId="{FF77B4EC-180D-4B74-B2A9-93756577A4F5}"/>
    <dgm:cxn modelId="{5FD018F0-8989-4E94-AEFD-1B55756F337B}" type="presOf" srcId="{667E093E-F60F-4CE9-8D7B-8EEAC50E2214}" destId="{CB712B75-11F3-4963-833C-170A8EC33264}" srcOrd="0" destOrd="0" presId="urn:microsoft.com/office/officeart/2005/8/layout/default"/>
    <dgm:cxn modelId="{197EC83A-85FC-4FFB-8307-F4DC51E3E151}" type="presParOf" srcId="{843FC4C9-95CA-404F-80B1-42DAE7C655E4}" destId="{B4D03B58-E71F-4B38-A780-86AE19D4B592}" srcOrd="0" destOrd="0" presId="urn:microsoft.com/office/officeart/2005/8/layout/default"/>
    <dgm:cxn modelId="{F76A0A3C-F0A2-44E6-9545-540809330B55}" type="presParOf" srcId="{843FC4C9-95CA-404F-80B1-42DAE7C655E4}" destId="{51DBBB88-399F-476F-AE30-E9A7E29A0837}" srcOrd="1" destOrd="0" presId="urn:microsoft.com/office/officeart/2005/8/layout/default"/>
    <dgm:cxn modelId="{E25E0A8F-4C07-457A-916C-9CA56759FB39}" type="presParOf" srcId="{843FC4C9-95CA-404F-80B1-42DAE7C655E4}" destId="{9B2FB789-EF28-473B-BF3F-EFB4BFDF0D3E}" srcOrd="2" destOrd="0" presId="urn:microsoft.com/office/officeart/2005/8/layout/default"/>
    <dgm:cxn modelId="{B6490671-6C9C-4324-889D-0DAAA5F6511B}" type="presParOf" srcId="{843FC4C9-95CA-404F-80B1-42DAE7C655E4}" destId="{5FF1CAFA-DFC8-4CD1-B179-32EDEDD7F600}" srcOrd="3" destOrd="0" presId="urn:microsoft.com/office/officeart/2005/8/layout/default"/>
    <dgm:cxn modelId="{14C0E456-4DE1-49B8-BE0A-9A9A6436DCF9}" type="presParOf" srcId="{843FC4C9-95CA-404F-80B1-42DAE7C655E4}" destId="{D58C14B1-5687-406C-AEC3-6123C8E1A222}" srcOrd="4" destOrd="0" presId="urn:microsoft.com/office/officeart/2005/8/layout/default"/>
    <dgm:cxn modelId="{47BDD05F-CD6F-48D5-9BA0-B53CE23AD7A3}" type="presParOf" srcId="{843FC4C9-95CA-404F-80B1-42DAE7C655E4}" destId="{FA6EBF11-02AB-46F8-9D38-DC6D9E859FA0}" srcOrd="5" destOrd="0" presId="urn:microsoft.com/office/officeart/2005/8/layout/default"/>
    <dgm:cxn modelId="{9C84F625-26CC-43C7-B5A6-F122D567B5E4}" type="presParOf" srcId="{843FC4C9-95CA-404F-80B1-42DAE7C655E4}" destId="{CB712B75-11F3-4963-833C-170A8EC33264}" srcOrd="6" destOrd="0" presId="urn:microsoft.com/office/officeart/2005/8/layout/default"/>
    <dgm:cxn modelId="{43423580-F8BD-41FF-A38D-880518D98A04}" type="presParOf" srcId="{843FC4C9-95CA-404F-80B1-42DAE7C655E4}" destId="{DDAA94D6-99F4-465E-B6CF-C5E8707F1508}" srcOrd="7" destOrd="0" presId="urn:microsoft.com/office/officeart/2005/8/layout/default"/>
    <dgm:cxn modelId="{24538E22-3354-4B3C-865C-3720B198EBD8}" type="presParOf" srcId="{843FC4C9-95CA-404F-80B1-42DAE7C655E4}" destId="{9739EA22-7B7D-4F4A-87A7-63BC11039D8C}" srcOrd="8" destOrd="0" presId="urn:microsoft.com/office/officeart/2005/8/layout/default"/>
    <dgm:cxn modelId="{1E862703-3AAD-4DAE-9E25-F879F4428226}" type="presParOf" srcId="{843FC4C9-95CA-404F-80B1-42DAE7C655E4}" destId="{7ADE5AF1-469C-4E6F-B9F5-A93712F7380E}" srcOrd="9" destOrd="0" presId="urn:microsoft.com/office/officeart/2005/8/layout/default"/>
    <dgm:cxn modelId="{EB4088BD-CA24-42CF-8109-772C4DBA7C4A}" type="presParOf" srcId="{843FC4C9-95CA-404F-80B1-42DAE7C655E4}" destId="{DBBBBFD9-68AB-4831-81A6-96C10E9EFD47}" srcOrd="10" destOrd="0" presId="urn:microsoft.com/office/officeart/2005/8/layout/default"/>
    <dgm:cxn modelId="{5E2085DB-4D02-41F7-8D18-A705BB91B6D7}" type="presParOf" srcId="{843FC4C9-95CA-404F-80B1-42DAE7C655E4}" destId="{06BD5DD2-65FC-48B7-B981-ACD0A2221260}" srcOrd="11" destOrd="0" presId="urn:microsoft.com/office/officeart/2005/8/layout/default"/>
    <dgm:cxn modelId="{54886548-7FE8-47B7-9943-87E38393DF6C}" type="presParOf" srcId="{843FC4C9-95CA-404F-80B1-42DAE7C655E4}" destId="{D1BFF86E-233A-4BFE-AA60-A236AC44493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C62FE7-FC61-4A46-95BE-9BCAFB6901C0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969853-2A29-4E18-A5BB-6E110C3C40C8}">
      <dgm:prSet/>
      <dgm:spPr/>
      <dgm:t>
        <a:bodyPr/>
        <a:lstStyle/>
        <a:p>
          <a:r>
            <a:rPr lang="en-GB"/>
            <a:t>Only a small number of people needed to get a group started </a:t>
          </a:r>
          <a:endParaRPr lang="en-US"/>
        </a:p>
      </dgm:t>
    </dgm:pt>
    <dgm:pt modelId="{5C3E3435-FDD8-4490-87FF-C56292C1D86E}" type="parTrans" cxnId="{39CE72F9-0851-44CE-B0E8-57DBB50E2820}">
      <dgm:prSet/>
      <dgm:spPr/>
      <dgm:t>
        <a:bodyPr/>
        <a:lstStyle/>
        <a:p>
          <a:endParaRPr lang="en-US"/>
        </a:p>
      </dgm:t>
    </dgm:pt>
    <dgm:pt modelId="{E87F16D9-87C2-44FE-9AD8-35C36D51738E}" type="sibTrans" cxnId="{39CE72F9-0851-44CE-B0E8-57DBB50E2820}">
      <dgm:prSet/>
      <dgm:spPr/>
      <dgm:t>
        <a:bodyPr/>
        <a:lstStyle/>
        <a:p>
          <a:endParaRPr lang="en-US"/>
        </a:p>
      </dgm:t>
    </dgm:pt>
    <dgm:pt modelId="{F29CBE83-91D2-488C-BAB5-EAABEF61B414}">
      <dgm:prSet/>
      <dgm:spPr/>
      <dgm:t>
        <a:bodyPr/>
        <a:lstStyle/>
        <a:p>
          <a:r>
            <a:rPr lang="en-GB"/>
            <a:t>Use Thinking Time principles for meetings </a:t>
          </a:r>
          <a:endParaRPr lang="en-US"/>
        </a:p>
      </dgm:t>
    </dgm:pt>
    <dgm:pt modelId="{5F0A14AE-085D-44A1-9C0F-D181D7CBD3E3}" type="parTrans" cxnId="{18C441A3-B1C1-498E-9B58-2DE1D99ADE5D}">
      <dgm:prSet/>
      <dgm:spPr/>
      <dgm:t>
        <a:bodyPr/>
        <a:lstStyle/>
        <a:p>
          <a:endParaRPr lang="en-US"/>
        </a:p>
      </dgm:t>
    </dgm:pt>
    <dgm:pt modelId="{5D055204-3B08-44AA-AD97-C091E0A08004}" type="sibTrans" cxnId="{18C441A3-B1C1-498E-9B58-2DE1D99ADE5D}">
      <dgm:prSet/>
      <dgm:spPr/>
      <dgm:t>
        <a:bodyPr/>
        <a:lstStyle/>
        <a:p>
          <a:endParaRPr lang="en-US"/>
        </a:p>
      </dgm:t>
    </dgm:pt>
    <dgm:pt modelId="{04521D56-A1E8-42D7-955B-B4C1C5477193}">
      <dgm:prSet/>
      <dgm:spPr/>
      <dgm:t>
        <a:bodyPr/>
        <a:lstStyle/>
        <a:p>
          <a:r>
            <a:rPr lang="en-GB"/>
            <a:t>Go with the natural enthusiasms of the members </a:t>
          </a:r>
          <a:endParaRPr lang="en-US"/>
        </a:p>
      </dgm:t>
    </dgm:pt>
    <dgm:pt modelId="{6A241596-7BD3-486F-BAFE-1D5A756428C3}" type="parTrans" cxnId="{5E804355-4481-4E0C-8245-5821867EA6DD}">
      <dgm:prSet/>
      <dgm:spPr/>
      <dgm:t>
        <a:bodyPr/>
        <a:lstStyle/>
        <a:p>
          <a:endParaRPr lang="en-US"/>
        </a:p>
      </dgm:t>
    </dgm:pt>
    <dgm:pt modelId="{CD485003-6ECC-41ED-820E-4F9EEBF64BE0}" type="sibTrans" cxnId="{5E804355-4481-4E0C-8245-5821867EA6DD}">
      <dgm:prSet/>
      <dgm:spPr/>
      <dgm:t>
        <a:bodyPr/>
        <a:lstStyle/>
        <a:p>
          <a:endParaRPr lang="en-US"/>
        </a:p>
      </dgm:t>
    </dgm:pt>
    <dgm:pt modelId="{D619D3BC-2C9D-4AA7-B478-64CFF0469C9B}">
      <dgm:prSet/>
      <dgm:spPr/>
      <dgm:t>
        <a:bodyPr/>
        <a:lstStyle/>
        <a:p>
          <a:r>
            <a:rPr lang="en-GB" dirty="0"/>
            <a:t>Work with your LMC, PCN, ICS, RCGP Faculty </a:t>
          </a:r>
          <a:endParaRPr lang="en-US" dirty="0"/>
        </a:p>
      </dgm:t>
    </dgm:pt>
    <dgm:pt modelId="{2F6B9B70-9D8A-45EC-92BD-AF4CB0C8EDB4}" type="parTrans" cxnId="{B39E130F-C16F-4C83-A0CF-A87DF820F330}">
      <dgm:prSet/>
      <dgm:spPr/>
      <dgm:t>
        <a:bodyPr/>
        <a:lstStyle/>
        <a:p>
          <a:endParaRPr lang="en-US"/>
        </a:p>
      </dgm:t>
    </dgm:pt>
    <dgm:pt modelId="{A9D906CA-2301-4A7F-A170-104BCC32A41F}" type="sibTrans" cxnId="{B39E130F-C16F-4C83-A0CF-A87DF820F330}">
      <dgm:prSet/>
      <dgm:spPr/>
      <dgm:t>
        <a:bodyPr/>
        <a:lstStyle/>
        <a:p>
          <a:endParaRPr lang="en-US"/>
        </a:p>
      </dgm:t>
    </dgm:pt>
    <dgm:pt modelId="{56A1D988-035A-48E3-9396-602863CE4EDA}">
      <dgm:prSet/>
      <dgm:spPr/>
      <dgm:t>
        <a:bodyPr/>
        <a:lstStyle/>
        <a:p>
          <a:r>
            <a:rPr lang="en-GB"/>
            <a:t>Get support from other leaders in Greener Practice </a:t>
          </a:r>
          <a:endParaRPr lang="en-US"/>
        </a:p>
      </dgm:t>
    </dgm:pt>
    <dgm:pt modelId="{BB8DB397-BAED-4DCC-B590-05D6B940F5B2}" type="parTrans" cxnId="{60B2482F-5662-48B6-A36E-7CD049C176AB}">
      <dgm:prSet/>
      <dgm:spPr/>
      <dgm:t>
        <a:bodyPr/>
        <a:lstStyle/>
        <a:p>
          <a:endParaRPr lang="en-US"/>
        </a:p>
      </dgm:t>
    </dgm:pt>
    <dgm:pt modelId="{6EC0AD8A-E159-45C1-98C6-A29673A6CE42}" type="sibTrans" cxnId="{60B2482F-5662-48B6-A36E-7CD049C176AB}">
      <dgm:prSet/>
      <dgm:spPr/>
      <dgm:t>
        <a:bodyPr/>
        <a:lstStyle/>
        <a:p>
          <a:endParaRPr lang="en-US"/>
        </a:p>
      </dgm:t>
    </dgm:pt>
    <dgm:pt modelId="{73B4086D-2EEC-45F0-AD90-9375E36B1331}">
      <dgm:prSet/>
      <dgm:spPr/>
      <dgm:t>
        <a:bodyPr/>
        <a:lstStyle/>
        <a:p>
          <a:r>
            <a:rPr lang="en-GB" dirty="0"/>
            <a:t>Invite Medicines Optimisation Team, secondary care colleagues etc to form shared goals</a:t>
          </a:r>
          <a:endParaRPr lang="en-US" dirty="0"/>
        </a:p>
      </dgm:t>
    </dgm:pt>
    <dgm:pt modelId="{6496DE34-9117-4F8C-A9EF-800E3D8E5E6E}" type="parTrans" cxnId="{89A7A620-81D2-413D-91C1-49FB8B6E39F2}">
      <dgm:prSet/>
      <dgm:spPr/>
      <dgm:t>
        <a:bodyPr/>
        <a:lstStyle/>
        <a:p>
          <a:endParaRPr lang="en-US"/>
        </a:p>
      </dgm:t>
    </dgm:pt>
    <dgm:pt modelId="{7121E2D2-51DC-47B3-80B0-57B7F3DC13CA}" type="sibTrans" cxnId="{89A7A620-81D2-413D-91C1-49FB8B6E39F2}">
      <dgm:prSet/>
      <dgm:spPr/>
      <dgm:t>
        <a:bodyPr/>
        <a:lstStyle/>
        <a:p>
          <a:endParaRPr lang="en-US"/>
        </a:p>
      </dgm:t>
    </dgm:pt>
    <dgm:pt modelId="{11791F5E-C674-46ED-A6F3-E26D73AE004B}" type="pres">
      <dgm:prSet presAssocID="{B6C62FE7-FC61-4A46-95BE-9BCAFB6901C0}" presName="diagram" presStyleCnt="0">
        <dgm:presLayoutVars>
          <dgm:dir/>
          <dgm:resizeHandles val="exact"/>
        </dgm:presLayoutVars>
      </dgm:prSet>
      <dgm:spPr/>
    </dgm:pt>
    <dgm:pt modelId="{11407744-A8EC-44CF-8DDB-D6519473E8CE}" type="pres">
      <dgm:prSet presAssocID="{1C969853-2A29-4E18-A5BB-6E110C3C40C8}" presName="node" presStyleLbl="node1" presStyleIdx="0" presStyleCnt="6">
        <dgm:presLayoutVars>
          <dgm:bulletEnabled val="1"/>
        </dgm:presLayoutVars>
      </dgm:prSet>
      <dgm:spPr/>
    </dgm:pt>
    <dgm:pt modelId="{B3EB3B7B-F9D0-4CC9-A53C-13AADEAAAF39}" type="pres">
      <dgm:prSet presAssocID="{E87F16D9-87C2-44FE-9AD8-35C36D51738E}" presName="sibTrans" presStyleCnt="0"/>
      <dgm:spPr/>
    </dgm:pt>
    <dgm:pt modelId="{FD6383A7-DB1C-44F9-B6B4-FB8B132079FB}" type="pres">
      <dgm:prSet presAssocID="{F29CBE83-91D2-488C-BAB5-EAABEF61B414}" presName="node" presStyleLbl="node1" presStyleIdx="1" presStyleCnt="6">
        <dgm:presLayoutVars>
          <dgm:bulletEnabled val="1"/>
        </dgm:presLayoutVars>
      </dgm:prSet>
      <dgm:spPr/>
    </dgm:pt>
    <dgm:pt modelId="{FA4DADD2-3E39-4291-A9CB-4F6AC4DB298B}" type="pres">
      <dgm:prSet presAssocID="{5D055204-3B08-44AA-AD97-C091E0A08004}" presName="sibTrans" presStyleCnt="0"/>
      <dgm:spPr/>
    </dgm:pt>
    <dgm:pt modelId="{B28F2A17-A597-4AE2-9106-BE5E7F26EE84}" type="pres">
      <dgm:prSet presAssocID="{04521D56-A1E8-42D7-955B-B4C1C5477193}" presName="node" presStyleLbl="node1" presStyleIdx="2" presStyleCnt="6">
        <dgm:presLayoutVars>
          <dgm:bulletEnabled val="1"/>
        </dgm:presLayoutVars>
      </dgm:prSet>
      <dgm:spPr/>
    </dgm:pt>
    <dgm:pt modelId="{58D1F3E3-AD40-46DA-BFFD-F5B8E1E6A8C4}" type="pres">
      <dgm:prSet presAssocID="{CD485003-6ECC-41ED-820E-4F9EEBF64BE0}" presName="sibTrans" presStyleCnt="0"/>
      <dgm:spPr/>
    </dgm:pt>
    <dgm:pt modelId="{561DDBDC-E8E4-48CA-B74B-5BC4E5A26BF3}" type="pres">
      <dgm:prSet presAssocID="{D619D3BC-2C9D-4AA7-B478-64CFF0469C9B}" presName="node" presStyleLbl="node1" presStyleIdx="3" presStyleCnt="6" custLinFactY="17097" custLinFactNeighborX="1997" custLinFactNeighborY="100000">
        <dgm:presLayoutVars>
          <dgm:bulletEnabled val="1"/>
        </dgm:presLayoutVars>
      </dgm:prSet>
      <dgm:spPr/>
    </dgm:pt>
    <dgm:pt modelId="{9F710B0E-DB94-4B91-A50F-BCF60AAF9CD4}" type="pres">
      <dgm:prSet presAssocID="{A9D906CA-2301-4A7F-A170-104BCC32A41F}" presName="sibTrans" presStyleCnt="0"/>
      <dgm:spPr/>
    </dgm:pt>
    <dgm:pt modelId="{5BBDDFD4-BEDE-41E0-8186-0A684FA05D48}" type="pres">
      <dgm:prSet presAssocID="{56A1D988-035A-48E3-9396-602863CE4EDA}" presName="node" presStyleLbl="node1" presStyleIdx="4" presStyleCnt="6">
        <dgm:presLayoutVars>
          <dgm:bulletEnabled val="1"/>
        </dgm:presLayoutVars>
      </dgm:prSet>
      <dgm:spPr/>
    </dgm:pt>
    <dgm:pt modelId="{7AC29654-B36B-4674-AA69-646CC1AB3BC7}" type="pres">
      <dgm:prSet presAssocID="{6EC0AD8A-E159-45C1-98C6-A29673A6CE42}" presName="sibTrans" presStyleCnt="0"/>
      <dgm:spPr/>
    </dgm:pt>
    <dgm:pt modelId="{CD3AD4BD-F05A-4026-8FAB-B3D3C8EA40C9}" type="pres">
      <dgm:prSet presAssocID="{73B4086D-2EEC-45F0-AD90-9375E36B1331}" presName="node" presStyleLbl="node1" presStyleIdx="5" presStyleCnt="6" custLinFactY="-16667" custLinFactNeighborX="1997" custLinFactNeighborY="-100000">
        <dgm:presLayoutVars>
          <dgm:bulletEnabled val="1"/>
        </dgm:presLayoutVars>
      </dgm:prSet>
      <dgm:spPr/>
    </dgm:pt>
  </dgm:ptLst>
  <dgm:cxnLst>
    <dgm:cxn modelId="{A71DA607-2140-47A3-A12D-E12A061BE892}" type="presOf" srcId="{73B4086D-2EEC-45F0-AD90-9375E36B1331}" destId="{CD3AD4BD-F05A-4026-8FAB-B3D3C8EA40C9}" srcOrd="0" destOrd="0" presId="urn:microsoft.com/office/officeart/2005/8/layout/default"/>
    <dgm:cxn modelId="{B32E3908-E7ED-42BA-99AE-8B2828B45959}" type="presOf" srcId="{B6C62FE7-FC61-4A46-95BE-9BCAFB6901C0}" destId="{11791F5E-C674-46ED-A6F3-E26D73AE004B}" srcOrd="0" destOrd="0" presId="urn:microsoft.com/office/officeart/2005/8/layout/default"/>
    <dgm:cxn modelId="{A68E650A-F22B-458F-87D1-653BC4D41F03}" type="presOf" srcId="{F29CBE83-91D2-488C-BAB5-EAABEF61B414}" destId="{FD6383A7-DB1C-44F9-B6B4-FB8B132079FB}" srcOrd="0" destOrd="0" presId="urn:microsoft.com/office/officeart/2005/8/layout/default"/>
    <dgm:cxn modelId="{B39E130F-C16F-4C83-A0CF-A87DF820F330}" srcId="{B6C62FE7-FC61-4A46-95BE-9BCAFB6901C0}" destId="{D619D3BC-2C9D-4AA7-B478-64CFF0469C9B}" srcOrd="3" destOrd="0" parTransId="{2F6B9B70-9D8A-45EC-92BD-AF4CB0C8EDB4}" sibTransId="{A9D906CA-2301-4A7F-A170-104BCC32A41F}"/>
    <dgm:cxn modelId="{DCEC5919-64B6-4C83-8C8C-8035D70A1683}" type="presOf" srcId="{56A1D988-035A-48E3-9396-602863CE4EDA}" destId="{5BBDDFD4-BEDE-41E0-8186-0A684FA05D48}" srcOrd="0" destOrd="0" presId="urn:microsoft.com/office/officeart/2005/8/layout/default"/>
    <dgm:cxn modelId="{89A7A620-81D2-413D-91C1-49FB8B6E39F2}" srcId="{B6C62FE7-FC61-4A46-95BE-9BCAFB6901C0}" destId="{73B4086D-2EEC-45F0-AD90-9375E36B1331}" srcOrd="5" destOrd="0" parTransId="{6496DE34-9117-4F8C-A9EF-800E3D8E5E6E}" sibTransId="{7121E2D2-51DC-47B3-80B0-57B7F3DC13CA}"/>
    <dgm:cxn modelId="{60B2482F-5662-48B6-A36E-7CD049C176AB}" srcId="{B6C62FE7-FC61-4A46-95BE-9BCAFB6901C0}" destId="{56A1D988-035A-48E3-9396-602863CE4EDA}" srcOrd="4" destOrd="0" parTransId="{BB8DB397-BAED-4DCC-B590-05D6B940F5B2}" sibTransId="{6EC0AD8A-E159-45C1-98C6-A29673A6CE42}"/>
    <dgm:cxn modelId="{5E804355-4481-4E0C-8245-5821867EA6DD}" srcId="{B6C62FE7-FC61-4A46-95BE-9BCAFB6901C0}" destId="{04521D56-A1E8-42D7-955B-B4C1C5477193}" srcOrd="2" destOrd="0" parTransId="{6A241596-7BD3-486F-BAFE-1D5A756428C3}" sibTransId="{CD485003-6ECC-41ED-820E-4F9EEBF64BE0}"/>
    <dgm:cxn modelId="{8ACEAD75-803A-4F31-8930-42753B7C69F7}" type="presOf" srcId="{D619D3BC-2C9D-4AA7-B478-64CFF0469C9B}" destId="{561DDBDC-E8E4-48CA-B74B-5BC4E5A26BF3}" srcOrd="0" destOrd="0" presId="urn:microsoft.com/office/officeart/2005/8/layout/default"/>
    <dgm:cxn modelId="{54FE09A3-9654-4AA2-9B3E-0F4B0C82B15C}" type="presOf" srcId="{1C969853-2A29-4E18-A5BB-6E110C3C40C8}" destId="{11407744-A8EC-44CF-8DDB-D6519473E8CE}" srcOrd="0" destOrd="0" presId="urn:microsoft.com/office/officeart/2005/8/layout/default"/>
    <dgm:cxn modelId="{18C441A3-B1C1-498E-9B58-2DE1D99ADE5D}" srcId="{B6C62FE7-FC61-4A46-95BE-9BCAFB6901C0}" destId="{F29CBE83-91D2-488C-BAB5-EAABEF61B414}" srcOrd="1" destOrd="0" parTransId="{5F0A14AE-085D-44A1-9C0F-D181D7CBD3E3}" sibTransId="{5D055204-3B08-44AA-AD97-C091E0A08004}"/>
    <dgm:cxn modelId="{1D348CEC-F607-4871-8ADD-73E5E4C5D3A3}" type="presOf" srcId="{04521D56-A1E8-42D7-955B-B4C1C5477193}" destId="{B28F2A17-A597-4AE2-9106-BE5E7F26EE84}" srcOrd="0" destOrd="0" presId="urn:microsoft.com/office/officeart/2005/8/layout/default"/>
    <dgm:cxn modelId="{39CE72F9-0851-44CE-B0E8-57DBB50E2820}" srcId="{B6C62FE7-FC61-4A46-95BE-9BCAFB6901C0}" destId="{1C969853-2A29-4E18-A5BB-6E110C3C40C8}" srcOrd="0" destOrd="0" parTransId="{5C3E3435-FDD8-4490-87FF-C56292C1D86E}" sibTransId="{E87F16D9-87C2-44FE-9AD8-35C36D51738E}"/>
    <dgm:cxn modelId="{8589288F-A168-481C-B198-BCB2500F38DE}" type="presParOf" srcId="{11791F5E-C674-46ED-A6F3-E26D73AE004B}" destId="{11407744-A8EC-44CF-8DDB-D6519473E8CE}" srcOrd="0" destOrd="0" presId="urn:microsoft.com/office/officeart/2005/8/layout/default"/>
    <dgm:cxn modelId="{A6562BC3-BFF0-4E3E-A9CB-F7327843AA34}" type="presParOf" srcId="{11791F5E-C674-46ED-A6F3-E26D73AE004B}" destId="{B3EB3B7B-F9D0-4CC9-A53C-13AADEAAAF39}" srcOrd="1" destOrd="0" presId="urn:microsoft.com/office/officeart/2005/8/layout/default"/>
    <dgm:cxn modelId="{FA734B1F-A8E6-459A-95F5-175770BBD143}" type="presParOf" srcId="{11791F5E-C674-46ED-A6F3-E26D73AE004B}" destId="{FD6383A7-DB1C-44F9-B6B4-FB8B132079FB}" srcOrd="2" destOrd="0" presId="urn:microsoft.com/office/officeart/2005/8/layout/default"/>
    <dgm:cxn modelId="{1A2610FE-38CD-4337-BCF3-ADE7302F15B6}" type="presParOf" srcId="{11791F5E-C674-46ED-A6F3-E26D73AE004B}" destId="{FA4DADD2-3E39-4291-A9CB-4F6AC4DB298B}" srcOrd="3" destOrd="0" presId="urn:microsoft.com/office/officeart/2005/8/layout/default"/>
    <dgm:cxn modelId="{62B56BE2-C523-4FF5-ACFF-FC9551ABB270}" type="presParOf" srcId="{11791F5E-C674-46ED-A6F3-E26D73AE004B}" destId="{B28F2A17-A597-4AE2-9106-BE5E7F26EE84}" srcOrd="4" destOrd="0" presId="urn:microsoft.com/office/officeart/2005/8/layout/default"/>
    <dgm:cxn modelId="{776ABEBE-98FC-40CF-BF2B-16B288FA86C7}" type="presParOf" srcId="{11791F5E-C674-46ED-A6F3-E26D73AE004B}" destId="{58D1F3E3-AD40-46DA-BFFD-F5B8E1E6A8C4}" srcOrd="5" destOrd="0" presId="urn:microsoft.com/office/officeart/2005/8/layout/default"/>
    <dgm:cxn modelId="{DAB25E3F-EA5E-480A-9D31-EFA68C67DB33}" type="presParOf" srcId="{11791F5E-C674-46ED-A6F3-E26D73AE004B}" destId="{561DDBDC-E8E4-48CA-B74B-5BC4E5A26BF3}" srcOrd="6" destOrd="0" presId="urn:microsoft.com/office/officeart/2005/8/layout/default"/>
    <dgm:cxn modelId="{793BF992-5A5F-48FB-BDDE-99F43F154436}" type="presParOf" srcId="{11791F5E-C674-46ED-A6F3-E26D73AE004B}" destId="{9F710B0E-DB94-4B91-A50F-BCF60AAF9CD4}" srcOrd="7" destOrd="0" presId="urn:microsoft.com/office/officeart/2005/8/layout/default"/>
    <dgm:cxn modelId="{4AEBFB8C-AEC4-4919-9295-CF71B7A34514}" type="presParOf" srcId="{11791F5E-C674-46ED-A6F3-E26D73AE004B}" destId="{5BBDDFD4-BEDE-41E0-8186-0A684FA05D48}" srcOrd="8" destOrd="0" presId="urn:microsoft.com/office/officeart/2005/8/layout/default"/>
    <dgm:cxn modelId="{9F411C0F-017E-48F2-8E1B-066448142FAA}" type="presParOf" srcId="{11791F5E-C674-46ED-A6F3-E26D73AE004B}" destId="{7AC29654-B36B-4674-AA69-646CC1AB3BC7}" srcOrd="9" destOrd="0" presId="urn:microsoft.com/office/officeart/2005/8/layout/default"/>
    <dgm:cxn modelId="{99BD4F64-06FB-4B57-91DD-949D3070E59E}" type="presParOf" srcId="{11791F5E-C674-46ED-A6F3-E26D73AE004B}" destId="{CD3AD4BD-F05A-4026-8FAB-B3D3C8EA40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F67B71-11A5-452D-BFCB-88E0252CB15F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4228879-E042-4727-BEF4-91D282F36979}">
      <dgm:prSet/>
      <dgm:spPr/>
      <dgm:t>
        <a:bodyPr/>
        <a:lstStyle/>
        <a:p>
          <a:r>
            <a:rPr lang="en-GB"/>
            <a:t>National </a:t>
          </a:r>
          <a:endParaRPr lang="en-US"/>
        </a:p>
      </dgm:t>
    </dgm:pt>
    <dgm:pt modelId="{D4ECC996-501D-4B20-9106-6012565AF9B1}" type="parTrans" cxnId="{5401071C-DAC7-4C74-9063-C1E35B5EBD93}">
      <dgm:prSet/>
      <dgm:spPr/>
      <dgm:t>
        <a:bodyPr/>
        <a:lstStyle/>
        <a:p>
          <a:endParaRPr lang="en-US"/>
        </a:p>
      </dgm:t>
    </dgm:pt>
    <dgm:pt modelId="{9061B29A-102C-48F9-8318-E6A767BE67BA}" type="sibTrans" cxnId="{5401071C-DAC7-4C74-9063-C1E35B5EBD93}">
      <dgm:prSet/>
      <dgm:spPr/>
      <dgm:t>
        <a:bodyPr/>
        <a:lstStyle/>
        <a:p>
          <a:endParaRPr lang="en-US"/>
        </a:p>
      </dgm:t>
    </dgm:pt>
    <dgm:pt modelId="{6EF72BB8-B8AB-4929-867B-3840797370C4}">
      <dgm:prSet/>
      <dgm:spPr/>
      <dgm:t>
        <a:bodyPr/>
        <a:lstStyle/>
        <a:p>
          <a:r>
            <a:rPr lang="en-GB"/>
            <a:t>Respiratory </a:t>
          </a:r>
          <a:endParaRPr lang="en-US"/>
        </a:p>
      </dgm:t>
    </dgm:pt>
    <dgm:pt modelId="{697D399D-4C63-44EF-A318-EABAC0634A5E}" type="parTrans" cxnId="{460B2321-95D4-4359-85F4-2C675EADC2D0}">
      <dgm:prSet/>
      <dgm:spPr/>
      <dgm:t>
        <a:bodyPr/>
        <a:lstStyle/>
        <a:p>
          <a:endParaRPr lang="en-US"/>
        </a:p>
      </dgm:t>
    </dgm:pt>
    <dgm:pt modelId="{E4C7DADB-2360-458D-BB45-A7017D4526B1}" type="sibTrans" cxnId="{460B2321-95D4-4359-85F4-2C675EADC2D0}">
      <dgm:prSet/>
      <dgm:spPr/>
      <dgm:t>
        <a:bodyPr/>
        <a:lstStyle/>
        <a:p>
          <a:endParaRPr lang="en-US"/>
        </a:p>
      </dgm:t>
    </dgm:pt>
    <dgm:pt modelId="{FE4E0250-970A-42F6-9FE8-BAFFD7F97C38}">
      <dgm:prSet/>
      <dgm:spPr/>
      <dgm:t>
        <a:bodyPr/>
        <a:lstStyle/>
        <a:p>
          <a:r>
            <a:rPr lang="en-GB"/>
            <a:t>Clinical </a:t>
          </a:r>
          <a:endParaRPr lang="en-US"/>
        </a:p>
      </dgm:t>
    </dgm:pt>
    <dgm:pt modelId="{F89A994D-4F9C-4148-B831-5BDA9963C3CD}" type="parTrans" cxnId="{1142F9ED-98E2-4687-8BF8-B8530C4EF230}">
      <dgm:prSet/>
      <dgm:spPr/>
      <dgm:t>
        <a:bodyPr/>
        <a:lstStyle/>
        <a:p>
          <a:endParaRPr lang="en-US"/>
        </a:p>
      </dgm:t>
    </dgm:pt>
    <dgm:pt modelId="{8CF5A116-E977-4F6A-AB71-34AE2E51A590}" type="sibTrans" cxnId="{1142F9ED-98E2-4687-8BF8-B8530C4EF230}">
      <dgm:prSet/>
      <dgm:spPr/>
      <dgm:t>
        <a:bodyPr/>
        <a:lstStyle/>
        <a:p>
          <a:endParaRPr lang="en-US"/>
        </a:p>
      </dgm:t>
    </dgm:pt>
    <dgm:pt modelId="{FDF6EFCD-02CF-4BFB-857E-C773822F2BAB}">
      <dgm:prSet/>
      <dgm:spPr/>
      <dgm:t>
        <a:bodyPr/>
        <a:lstStyle/>
        <a:p>
          <a:r>
            <a:rPr lang="en-GB"/>
            <a:t>Working with organisations </a:t>
          </a:r>
          <a:endParaRPr lang="en-US"/>
        </a:p>
      </dgm:t>
    </dgm:pt>
    <dgm:pt modelId="{2C130EF9-27A3-4B48-B080-68F5C9D57664}" type="parTrans" cxnId="{DA3EE7D6-0D05-44A6-843B-E7392F756E78}">
      <dgm:prSet/>
      <dgm:spPr/>
      <dgm:t>
        <a:bodyPr/>
        <a:lstStyle/>
        <a:p>
          <a:endParaRPr lang="en-US"/>
        </a:p>
      </dgm:t>
    </dgm:pt>
    <dgm:pt modelId="{01D17218-971A-41B6-AF24-256CB7B38331}" type="sibTrans" cxnId="{DA3EE7D6-0D05-44A6-843B-E7392F756E78}">
      <dgm:prSet/>
      <dgm:spPr/>
      <dgm:t>
        <a:bodyPr/>
        <a:lstStyle/>
        <a:p>
          <a:endParaRPr lang="en-US"/>
        </a:p>
      </dgm:t>
    </dgm:pt>
    <dgm:pt modelId="{FF4FE78D-46E9-4790-96C5-2AEFB428AC1D}">
      <dgm:prSet/>
      <dgm:spPr/>
      <dgm:t>
        <a:bodyPr/>
        <a:lstStyle/>
        <a:p>
          <a:r>
            <a:rPr lang="en-GB"/>
            <a:t>Clinical care </a:t>
          </a:r>
          <a:endParaRPr lang="en-US"/>
        </a:p>
      </dgm:t>
    </dgm:pt>
    <dgm:pt modelId="{95D13F62-18A9-4502-89E1-CF1B7BB16DA7}" type="parTrans" cxnId="{884F57A9-2CEC-41EE-9E74-17A1E70B376C}">
      <dgm:prSet/>
      <dgm:spPr/>
      <dgm:t>
        <a:bodyPr/>
        <a:lstStyle/>
        <a:p>
          <a:endParaRPr lang="en-US"/>
        </a:p>
      </dgm:t>
    </dgm:pt>
    <dgm:pt modelId="{4B6D8559-F511-42B2-AF97-219FABA6FC4E}" type="sibTrans" cxnId="{884F57A9-2CEC-41EE-9E74-17A1E70B376C}">
      <dgm:prSet/>
      <dgm:spPr/>
      <dgm:t>
        <a:bodyPr/>
        <a:lstStyle/>
        <a:p>
          <a:endParaRPr lang="en-US"/>
        </a:p>
      </dgm:t>
    </dgm:pt>
    <dgm:pt modelId="{4A477A79-CD6F-4E44-8B54-9666EBE24AE5}">
      <dgm:prSet/>
      <dgm:spPr/>
      <dgm:t>
        <a:bodyPr/>
        <a:lstStyle/>
        <a:p>
          <a:r>
            <a:rPr lang="en-GB"/>
            <a:t>Education </a:t>
          </a:r>
          <a:endParaRPr lang="en-US"/>
        </a:p>
      </dgm:t>
    </dgm:pt>
    <dgm:pt modelId="{A7AFAD63-CE23-49B4-AFCC-02EBA66B5178}" type="parTrans" cxnId="{3BE85AC8-0494-4DEF-9E48-3E98F1714519}">
      <dgm:prSet/>
      <dgm:spPr/>
      <dgm:t>
        <a:bodyPr/>
        <a:lstStyle/>
        <a:p>
          <a:endParaRPr lang="en-US"/>
        </a:p>
      </dgm:t>
    </dgm:pt>
    <dgm:pt modelId="{71A1CC02-63D7-4251-A5B1-8F21BCE0A2F0}" type="sibTrans" cxnId="{3BE85AC8-0494-4DEF-9E48-3E98F1714519}">
      <dgm:prSet/>
      <dgm:spPr/>
      <dgm:t>
        <a:bodyPr/>
        <a:lstStyle/>
        <a:p>
          <a:endParaRPr lang="en-US"/>
        </a:p>
      </dgm:t>
    </dgm:pt>
    <dgm:pt modelId="{1A76BC00-78E2-448F-A774-CBC6A7AEBBC7}">
      <dgm:prSet/>
      <dgm:spPr/>
      <dgm:t>
        <a:bodyPr/>
        <a:lstStyle/>
        <a:p>
          <a:r>
            <a:rPr lang="en-GB"/>
            <a:t>GIfH toolkit and QI </a:t>
          </a:r>
          <a:endParaRPr lang="en-US"/>
        </a:p>
      </dgm:t>
    </dgm:pt>
    <dgm:pt modelId="{48D6928F-D81E-4121-96CE-D67AB43C2BCC}" type="parTrans" cxnId="{38E32A8E-A67E-4475-86EA-54193F030158}">
      <dgm:prSet/>
      <dgm:spPr/>
      <dgm:t>
        <a:bodyPr/>
        <a:lstStyle/>
        <a:p>
          <a:endParaRPr lang="en-US"/>
        </a:p>
      </dgm:t>
    </dgm:pt>
    <dgm:pt modelId="{DBB01918-C9FD-48FC-BC43-1AED650641FF}" type="sibTrans" cxnId="{38E32A8E-A67E-4475-86EA-54193F030158}">
      <dgm:prSet/>
      <dgm:spPr/>
      <dgm:t>
        <a:bodyPr/>
        <a:lstStyle/>
        <a:p>
          <a:endParaRPr lang="en-US"/>
        </a:p>
      </dgm:t>
    </dgm:pt>
    <dgm:pt modelId="{7DAEE75E-C120-4BA3-B808-D59E3513A415}" type="pres">
      <dgm:prSet presAssocID="{8DF67B71-11A5-452D-BFCB-88E0252CB15F}" presName="vert0" presStyleCnt="0">
        <dgm:presLayoutVars>
          <dgm:dir/>
          <dgm:animOne val="branch"/>
          <dgm:animLvl val="lvl"/>
        </dgm:presLayoutVars>
      </dgm:prSet>
      <dgm:spPr/>
    </dgm:pt>
    <dgm:pt modelId="{33502854-31F6-4990-BD0A-871309B99A35}" type="pres">
      <dgm:prSet presAssocID="{94228879-E042-4727-BEF4-91D282F36979}" presName="thickLine" presStyleLbl="alignNode1" presStyleIdx="0" presStyleCnt="7"/>
      <dgm:spPr/>
    </dgm:pt>
    <dgm:pt modelId="{9A3C580E-1A0F-45D1-8585-A90F9D79E277}" type="pres">
      <dgm:prSet presAssocID="{94228879-E042-4727-BEF4-91D282F36979}" presName="horz1" presStyleCnt="0"/>
      <dgm:spPr/>
    </dgm:pt>
    <dgm:pt modelId="{3222069C-8CAE-40CE-BAD6-9FD3E8C76824}" type="pres">
      <dgm:prSet presAssocID="{94228879-E042-4727-BEF4-91D282F36979}" presName="tx1" presStyleLbl="revTx" presStyleIdx="0" presStyleCnt="7"/>
      <dgm:spPr/>
    </dgm:pt>
    <dgm:pt modelId="{484E1582-33C8-418F-9AFB-4288052FC867}" type="pres">
      <dgm:prSet presAssocID="{94228879-E042-4727-BEF4-91D282F36979}" presName="vert1" presStyleCnt="0"/>
      <dgm:spPr/>
    </dgm:pt>
    <dgm:pt modelId="{C77FFD97-D674-476B-834A-B256D9DD0A1E}" type="pres">
      <dgm:prSet presAssocID="{6EF72BB8-B8AB-4929-867B-3840797370C4}" presName="thickLine" presStyleLbl="alignNode1" presStyleIdx="1" presStyleCnt="7"/>
      <dgm:spPr/>
    </dgm:pt>
    <dgm:pt modelId="{9387211C-BFA7-4339-BF9D-9258F74D3651}" type="pres">
      <dgm:prSet presAssocID="{6EF72BB8-B8AB-4929-867B-3840797370C4}" presName="horz1" presStyleCnt="0"/>
      <dgm:spPr/>
    </dgm:pt>
    <dgm:pt modelId="{C1F93EA1-55FC-4D51-9AFF-CAC87B02AF8C}" type="pres">
      <dgm:prSet presAssocID="{6EF72BB8-B8AB-4929-867B-3840797370C4}" presName="tx1" presStyleLbl="revTx" presStyleIdx="1" presStyleCnt="7"/>
      <dgm:spPr/>
    </dgm:pt>
    <dgm:pt modelId="{F166B655-4057-463B-9AE0-7F8FB2383DF3}" type="pres">
      <dgm:prSet presAssocID="{6EF72BB8-B8AB-4929-867B-3840797370C4}" presName="vert1" presStyleCnt="0"/>
      <dgm:spPr/>
    </dgm:pt>
    <dgm:pt modelId="{9B677B20-B702-4FE9-8C28-2423676569EF}" type="pres">
      <dgm:prSet presAssocID="{FE4E0250-970A-42F6-9FE8-BAFFD7F97C38}" presName="thickLine" presStyleLbl="alignNode1" presStyleIdx="2" presStyleCnt="7"/>
      <dgm:spPr/>
    </dgm:pt>
    <dgm:pt modelId="{58C4E93E-BB56-4BDA-8B14-9012C8763343}" type="pres">
      <dgm:prSet presAssocID="{FE4E0250-970A-42F6-9FE8-BAFFD7F97C38}" presName="horz1" presStyleCnt="0"/>
      <dgm:spPr/>
    </dgm:pt>
    <dgm:pt modelId="{FE0CD193-6340-427E-A116-B2EF16651061}" type="pres">
      <dgm:prSet presAssocID="{FE4E0250-970A-42F6-9FE8-BAFFD7F97C38}" presName="tx1" presStyleLbl="revTx" presStyleIdx="2" presStyleCnt="7"/>
      <dgm:spPr/>
    </dgm:pt>
    <dgm:pt modelId="{7BD352EE-8574-49F3-A1FD-A3DE8CDD2C18}" type="pres">
      <dgm:prSet presAssocID="{FE4E0250-970A-42F6-9FE8-BAFFD7F97C38}" presName="vert1" presStyleCnt="0"/>
      <dgm:spPr/>
    </dgm:pt>
    <dgm:pt modelId="{8A1A9231-8B00-4D72-9116-B4E3D8DF7B29}" type="pres">
      <dgm:prSet presAssocID="{FDF6EFCD-02CF-4BFB-857E-C773822F2BAB}" presName="thickLine" presStyleLbl="alignNode1" presStyleIdx="3" presStyleCnt="7"/>
      <dgm:spPr/>
    </dgm:pt>
    <dgm:pt modelId="{49F2CBC8-B05F-42DF-8ED3-A305B326FD36}" type="pres">
      <dgm:prSet presAssocID="{FDF6EFCD-02CF-4BFB-857E-C773822F2BAB}" presName="horz1" presStyleCnt="0"/>
      <dgm:spPr/>
    </dgm:pt>
    <dgm:pt modelId="{8EEF45C3-BDD2-4AD5-BB38-737ECC2AD718}" type="pres">
      <dgm:prSet presAssocID="{FDF6EFCD-02CF-4BFB-857E-C773822F2BAB}" presName="tx1" presStyleLbl="revTx" presStyleIdx="3" presStyleCnt="7"/>
      <dgm:spPr/>
    </dgm:pt>
    <dgm:pt modelId="{4BED9603-38B6-4436-954B-2ADD603A792A}" type="pres">
      <dgm:prSet presAssocID="{FDF6EFCD-02CF-4BFB-857E-C773822F2BAB}" presName="vert1" presStyleCnt="0"/>
      <dgm:spPr/>
    </dgm:pt>
    <dgm:pt modelId="{28FB6EDF-77EA-4416-9302-54C19DB64C73}" type="pres">
      <dgm:prSet presAssocID="{FF4FE78D-46E9-4790-96C5-2AEFB428AC1D}" presName="thickLine" presStyleLbl="alignNode1" presStyleIdx="4" presStyleCnt="7"/>
      <dgm:spPr/>
    </dgm:pt>
    <dgm:pt modelId="{A9DF7207-7A7F-4ED5-9974-AFFC60EEFFC1}" type="pres">
      <dgm:prSet presAssocID="{FF4FE78D-46E9-4790-96C5-2AEFB428AC1D}" presName="horz1" presStyleCnt="0"/>
      <dgm:spPr/>
    </dgm:pt>
    <dgm:pt modelId="{6E1618A5-A9AD-4812-9322-8AD79D6E2D1A}" type="pres">
      <dgm:prSet presAssocID="{FF4FE78D-46E9-4790-96C5-2AEFB428AC1D}" presName="tx1" presStyleLbl="revTx" presStyleIdx="4" presStyleCnt="7"/>
      <dgm:spPr/>
    </dgm:pt>
    <dgm:pt modelId="{EC14D73B-CA1F-4ACE-8C0F-AC045DEF7468}" type="pres">
      <dgm:prSet presAssocID="{FF4FE78D-46E9-4790-96C5-2AEFB428AC1D}" presName="vert1" presStyleCnt="0"/>
      <dgm:spPr/>
    </dgm:pt>
    <dgm:pt modelId="{5949B141-CF2B-4787-AFFE-72112EA8ACED}" type="pres">
      <dgm:prSet presAssocID="{4A477A79-CD6F-4E44-8B54-9666EBE24AE5}" presName="thickLine" presStyleLbl="alignNode1" presStyleIdx="5" presStyleCnt="7"/>
      <dgm:spPr/>
    </dgm:pt>
    <dgm:pt modelId="{9CE135EF-42FF-4F5A-BAAA-11174BCBBEDB}" type="pres">
      <dgm:prSet presAssocID="{4A477A79-CD6F-4E44-8B54-9666EBE24AE5}" presName="horz1" presStyleCnt="0"/>
      <dgm:spPr/>
    </dgm:pt>
    <dgm:pt modelId="{5F159356-8671-455A-9977-1168C5F3E900}" type="pres">
      <dgm:prSet presAssocID="{4A477A79-CD6F-4E44-8B54-9666EBE24AE5}" presName="tx1" presStyleLbl="revTx" presStyleIdx="5" presStyleCnt="7"/>
      <dgm:spPr/>
    </dgm:pt>
    <dgm:pt modelId="{452D1EB3-8D78-49E6-A8E9-DEE2246B67C6}" type="pres">
      <dgm:prSet presAssocID="{4A477A79-CD6F-4E44-8B54-9666EBE24AE5}" presName="vert1" presStyleCnt="0"/>
      <dgm:spPr/>
    </dgm:pt>
    <dgm:pt modelId="{FC8B96AC-F04B-4281-B530-FA709D3179B7}" type="pres">
      <dgm:prSet presAssocID="{1A76BC00-78E2-448F-A774-CBC6A7AEBBC7}" presName="thickLine" presStyleLbl="alignNode1" presStyleIdx="6" presStyleCnt="7"/>
      <dgm:spPr/>
    </dgm:pt>
    <dgm:pt modelId="{FE2F0D32-F365-44FD-9DB2-397A67D151B4}" type="pres">
      <dgm:prSet presAssocID="{1A76BC00-78E2-448F-A774-CBC6A7AEBBC7}" presName="horz1" presStyleCnt="0"/>
      <dgm:spPr/>
    </dgm:pt>
    <dgm:pt modelId="{081899CF-E376-4F3E-A334-27054189DE02}" type="pres">
      <dgm:prSet presAssocID="{1A76BC00-78E2-448F-A774-CBC6A7AEBBC7}" presName="tx1" presStyleLbl="revTx" presStyleIdx="6" presStyleCnt="7"/>
      <dgm:spPr/>
    </dgm:pt>
    <dgm:pt modelId="{98A18E9F-0FE2-4AE8-BBB2-7C93CB5DB671}" type="pres">
      <dgm:prSet presAssocID="{1A76BC00-78E2-448F-A774-CBC6A7AEBBC7}" presName="vert1" presStyleCnt="0"/>
      <dgm:spPr/>
    </dgm:pt>
  </dgm:ptLst>
  <dgm:cxnLst>
    <dgm:cxn modelId="{36A2FD19-5964-4D35-BFBE-DECD5894B790}" type="presOf" srcId="{8DF67B71-11A5-452D-BFCB-88E0252CB15F}" destId="{7DAEE75E-C120-4BA3-B808-D59E3513A415}" srcOrd="0" destOrd="0" presId="urn:microsoft.com/office/officeart/2008/layout/LinedList"/>
    <dgm:cxn modelId="{5401071C-DAC7-4C74-9063-C1E35B5EBD93}" srcId="{8DF67B71-11A5-452D-BFCB-88E0252CB15F}" destId="{94228879-E042-4727-BEF4-91D282F36979}" srcOrd="0" destOrd="0" parTransId="{D4ECC996-501D-4B20-9106-6012565AF9B1}" sibTransId="{9061B29A-102C-48F9-8318-E6A767BE67BA}"/>
    <dgm:cxn modelId="{460B2321-95D4-4359-85F4-2C675EADC2D0}" srcId="{8DF67B71-11A5-452D-BFCB-88E0252CB15F}" destId="{6EF72BB8-B8AB-4929-867B-3840797370C4}" srcOrd="1" destOrd="0" parTransId="{697D399D-4C63-44EF-A318-EABAC0634A5E}" sibTransId="{E4C7DADB-2360-458D-BB45-A7017D4526B1}"/>
    <dgm:cxn modelId="{F9D6C82C-6615-478A-A71C-8D5653EEBCAB}" type="presOf" srcId="{FF4FE78D-46E9-4790-96C5-2AEFB428AC1D}" destId="{6E1618A5-A9AD-4812-9322-8AD79D6E2D1A}" srcOrd="0" destOrd="0" presId="urn:microsoft.com/office/officeart/2008/layout/LinedList"/>
    <dgm:cxn modelId="{C4DF4430-7008-4F61-8EB8-8B10C7D1097C}" type="presOf" srcId="{FE4E0250-970A-42F6-9FE8-BAFFD7F97C38}" destId="{FE0CD193-6340-427E-A116-B2EF16651061}" srcOrd="0" destOrd="0" presId="urn:microsoft.com/office/officeart/2008/layout/LinedList"/>
    <dgm:cxn modelId="{92B96C62-D740-467C-B932-F690E0D08DA2}" type="presOf" srcId="{1A76BC00-78E2-448F-A774-CBC6A7AEBBC7}" destId="{081899CF-E376-4F3E-A334-27054189DE02}" srcOrd="0" destOrd="0" presId="urn:microsoft.com/office/officeart/2008/layout/LinedList"/>
    <dgm:cxn modelId="{52F04D78-2CC6-4F2C-A89A-227F875F0205}" type="presOf" srcId="{6EF72BB8-B8AB-4929-867B-3840797370C4}" destId="{C1F93EA1-55FC-4D51-9AFF-CAC87B02AF8C}" srcOrd="0" destOrd="0" presId="urn:microsoft.com/office/officeart/2008/layout/LinedList"/>
    <dgm:cxn modelId="{38E32A8E-A67E-4475-86EA-54193F030158}" srcId="{8DF67B71-11A5-452D-BFCB-88E0252CB15F}" destId="{1A76BC00-78E2-448F-A774-CBC6A7AEBBC7}" srcOrd="6" destOrd="0" parTransId="{48D6928F-D81E-4121-96CE-D67AB43C2BCC}" sibTransId="{DBB01918-C9FD-48FC-BC43-1AED650641FF}"/>
    <dgm:cxn modelId="{884F57A9-2CEC-41EE-9E74-17A1E70B376C}" srcId="{8DF67B71-11A5-452D-BFCB-88E0252CB15F}" destId="{FF4FE78D-46E9-4790-96C5-2AEFB428AC1D}" srcOrd="4" destOrd="0" parTransId="{95D13F62-18A9-4502-89E1-CF1B7BB16DA7}" sibTransId="{4B6D8559-F511-42B2-AF97-219FABA6FC4E}"/>
    <dgm:cxn modelId="{3BE85AC8-0494-4DEF-9E48-3E98F1714519}" srcId="{8DF67B71-11A5-452D-BFCB-88E0252CB15F}" destId="{4A477A79-CD6F-4E44-8B54-9666EBE24AE5}" srcOrd="5" destOrd="0" parTransId="{A7AFAD63-CE23-49B4-AFCC-02EBA66B5178}" sibTransId="{71A1CC02-63D7-4251-A5B1-8F21BCE0A2F0}"/>
    <dgm:cxn modelId="{8F013BCE-4E14-4AE4-9406-95EBD3BA6A0A}" type="presOf" srcId="{FDF6EFCD-02CF-4BFB-857E-C773822F2BAB}" destId="{8EEF45C3-BDD2-4AD5-BB38-737ECC2AD718}" srcOrd="0" destOrd="0" presId="urn:microsoft.com/office/officeart/2008/layout/LinedList"/>
    <dgm:cxn modelId="{DA3EE7D6-0D05-44A6-843B-E7392F756E78}" srcId="{8DF67B71-11A5-452D-BFCB-88E0252CB15F}" destId="{FDF6EFCD-02CF-4BFB-857E-C773822F2BAB}" srcOrd="3" destOrd="0" parTransId="{2C130EF9-27A3-4B48-B080-68F5C9D57664}" sibTransId="{01D17218-971A-41B6-AF24-256CB7B38331}"/>
    <dgm:cxn modelId="{5747B9D7-40B6-40A5-9B9B-C424DBC46CC7}" type="presOf" srcId="{4A477A79-CD6F-4E44-8B54-9666EBE24AE5}" destId="{5F159356-8671-455A-9977-1168C5F3E900}" srcOrd="0" destOrd="0" presId="urn:microsoft.com/office/officeart/2008/layout/LinedList"/>
    <dgm:cxn modelId="{699351DC-1594-4FD2-BD5A-41A1062741E6}" type="presOf" srcId="{94228879-E042-4727-BEF4-91D282F36979}" destId="{3222069C-8CAE-40CE-BAD6-9FD3E8C76824}" srcOrd="0" destOrd="0" presId="urn:microsoft.com/office/officeart/2008/layout/LinedList"/>
    <dgm:cxn modelId="{1142F9ED-98E2-4687-8BF8-B8530C4EF230}" srcId="{8DF67B71-11A5-452D-BFCB-88E0252CB15F}" destId="{FE4E0250-970A-42F6-9FE8-BAFFD7F97C38}" srcOrd="2" destOrd="0" parTransId="{F89A994D-4F9C-4148-B831-5BDA9963C3CD}" sibTransId="{8CF5A116-E977-4F6A-AB71-34AE2E51A590}"/>
    <dgm:cxn modelId="{8D1FDCC3-3008-42EE-8904-5E6B40131F32}" type="presParOf" srcId="{7DAEE75E-C120-4BA3-B808-D59E3513A415}" destId="{33502854-31F6-4990-BD0A-871309B99A35}" srcOrd="0" destOrd="0" presId="urn:microsoft.com/office/officeart/2008/layout/LinedList"/>
    <dgm:cxn modelId="{6BF7DD16-845A-435C-925B-D37324AFB947}" type="presParOf" srcId="{7DAEE75E-C120-4BA3-B808-D59E3513A415}" destId="{9A3C580E-1A0F-45D1-8585-A90F9D79E277}" srcOrd="1" destOrd="0" presId="urn:microsoft.com/office/officeart/2008/layout/LinedList"/>
    <dgm:cxn modelId="{8E52DECD-A1A1-40F7-BAB4-E52441DE8FA4}" type="presParOf" srcId="{9A3C580E-1A0F-45D1-8585-A90F9D79E277}" destId="{3222069C-8CAE-40CE-BAD6-9FD3E8C76824}" srcOrd="0" destOrd="0" presId="urn:microsoft.com/office/officeart/2008/layout/LinedList"/>
    <dgm:cxn modelId="{E50620B1-387E-4B2A-9070-87A87A9D4956}" type="presParOf" srcId="{9A3C580E-1A0F-45D1-8585-A90F9D79E277}" destId="{484E1582-33C8-418F-9AFB-4288052FC867}" srcOrd="1" destOrd="0" presId="urn:microsoft.com/office/officeart/2008/layout/LinedList"/>
    <dgm:cxn modelId="{21BB5F5A-29E6-4F69-9AAD-3268193BA5AA}" type="presParOf" srcId="{7DAEE75E-C120-4BA3-B808-D59E3513A415}" destId="{C77FFD97-D674-476B-834A-B256D9DD0A1E}" srcOrd="2" destOrd="0" presId="urn:microsoft.com/office/officeart/2008/layout/LinedList"/>
    <dgm:cxn modelId="{C94485A1-964F-4555-81BD-238BDFE991FB}" type="presParOf" srcId="{7DAEE75E-C120-4BA3-B808-D59E3513A415}" destId="{9387211C-BFA7-4339-BF9D-9258F74D3651}" srcOrd="3" destOrd="0" presId="urn:microsoft.com/office/officeart/2008/layout/LinedList"/>
    <dgm:cxn modelId="{98B66C08-9948-4D41-877F-8CA8BC6D7977}" type="presParOf" srcId="{9387211C-BFA7-4339-BF9D-9258F74D3651}" destId="{C1F93EA1-55FC-4D51-9AFF-CAC87B02AF8C}" srcOrd="0" destOrd="0" presId="urn:microsoft.com/office/officeart/2008/layout/LinedList"/>
    <dgm:cxn modelId="{0DEDE174-9984-4805-8CF0-FEAA83400DE4}" type="presParOf" srcId="{9387211C-BFA7-4339-BF9D-9258F74D3651}" destId="{F166B655-4057-463B-9AE0-7F8FB2383DF3}" srcOrd="1" destOrd="0" presId="urn:microsoft.com/office/officeart/2008/layout/LinedList"/>
    <dgm:cxn modelId="{BF5BD32E-B8DB-4F8B-926F-6CFC27D4C58E}" type="presParOf" srcId="{7DAEE75E-C120-4BA3-B808-D59E3513A415}" destId="{9B677B20-B702-4FE9-8C28-2423676569EF}" srcOrd="4" destOrd="0" presId="urn:microsoft.com/office/officeart/2008/layout/LinedList"/>
    <dgm:cxn modelId="{03412F49-B40E-4A67-BDD4-66D7762ED01F}" type="presParOf" srcId="{7DAEE75E-C120-4BA3-B808-D59E3513A415}" destId="{58C4E93E-BB56-4BDA-8B14-9012C8763343}" srcOrd="5" destOrd="0" presId="urn:microsoft.com/office/officeart/2008/layout/LinedList"/>
    <dgm:cxn modelId="{64DB70B5-73E7-4C0C-9D4C-0D665697D941}" type="presParOf" srcId="{58C4E93E-BB56-4BDA-8B14-9012C8763343}" destId="{FE0CD193-6340-427E-A116-B2EF16651061}" srcOrd="0" destOrd="0" presId="urn:microsoft.com/office/officeart/2008/layout/LinedList"/>
    <dgm:cxn modelId="{D83AC72E-F9EC-4830-ACA7-01002B918D55}" type="presParOf" srcId="{58C4E93E-BB56-4BDA-8B14-9012C8763343}" destId="{7BD352EE-8574-49F3-A1FD-A3DE8CDD2C18}" srcOrd="1" destOrd="0" presId="urn:microsoft.com/office/officeart/2008/layout/LinedList"/>
    <dgm:cxn modelId="{2BDF0603-69ED-49BC-BF5C-82851AF23E1A}" type="presParOf" srcId="{7DAEE75E-C120-4BA3-B808-D59E3513A415}" destId="{8A1A9231-8B00-4D72-9116-B4E3D8DF7B29}" srcOrd="6" destOrd="0" presId="urn:microsoft.com/office/officeart/2008/layout/LinedList"/>
    <dgm:cxn modelId="{B84A7E46-1E23-48DA-B2CA-CB67CB2E3FFE}" type="presParOf" srcId="{7DAEE75E-C120-4BA3-B808-D59E3513A415}" destId="{49F2CBC8-B05F-42DF-8ED3-A305B326FD36}" srcOrd="7" destOrd="0" presId="urn:microsoft.com/office/officeart/2008/layout/LinedList"/>
    <dgm:cxn modelId="{7B97E01A-77BE-4799-97A7-05E3021F7ADF}" type="presParOf" srcId="{49F2CBC8-B05F-42DF-8ED3-A305B326FD36}" destId="{8EEF45C3-BDD2-4AD5-BB38-737ECC2AD718}" srcOrd="0" destOrd="0" presId="urn:microsoft.com/office/officeart/2008/layout/LinedList"/>
    <dgm:cxn modelId="{456D6765-D7CC-4BC1-8A14-1FD8757AFF54}" type="presParOf" srcId="{49F2CBC8-B05F-42DF-8ED3-A305B326FD36}" destId="{4BED9603-38B6-4436-954B-2ADD603A792A}" srcOrd="1" destOrd="0" presId="urn:microsoft.com/office/officeart/2008/layout/LinedList"/>
    <dgm:cxn modelId="{8EED404C-4232-4D8B-A961-29E209322B82}" type="presParOf" srcId="{7DAEE75E-C120-4BA3-B808-D59E3513A415}" destId="{28FB6EDF-77EA-4416-9302-54C19DB64C73}" srcOrd="8" destOrd="0" presId="urn:microsoft.com/office/officeart/2008/layout/LinedList"/>
    <dgm:cxn modelId="{45DA5C1A-E83D-41CC-BC11-B43DCC32ECC1}" type="presParOf" srcId="{7DAEE75E-C120-4BA3-B808-D59E3513A415}" destId="{A9DF7207-7A7F-4ED5-9974-AFFC60EEFFC1}" srcOrd="9" destOrd="0" presId="urn:microsoft.com/office/officeart/2008/layout/LinedList"/>
    <dgm:cxn modelId="{DC18E9E4-5F81-4981-93B5-9E345AF14523}" type="presParOf" srcId="{A9DF7207-7A7F-4ED5-9974-AFFC60EEFFC1}" destId="{6E1618A5-A9AD-4812-9322-8AD79D6E2D1A}" srcOrd="0" destOrd="0" presId="urn:microsoft.com/office/officeart/2008/layout/LinedList"/>
    <dgm:cxn modelId="{982B1029-F0D8-491D-BF1A-425717BA3AF8}" type="presParOf" srcId="{A9DF7207-7A7F-4ED5-9974-AFFC60EEFFC1}" destId="{EC14D73B-CA1F-4ACE-8C0F-AC045DEF7468}" srcOrd="1" destOrd="0" presId="urn:microsoft.com/office/officeart/2008/layout/LinedList"/>
    <dgm:cxn modelId="{DDA47AE1-A05C-4235-AA9F-906ED7F2B668}" type="presParOf" srcId="{7DAEE75E-C120-4BA3-B808-D59E3513A415}" destId="{5949B141-CF2B-4787-AFFE-72112EA8ACED}" srcOrd="10" destOrd="0" presId="urn:microsoft.com/office/officeart/2008/layout/LinedList"/>
    <dgm:cxn modelId="{3FF0E174-9E5A-41AA-B27B-99512574CDA2}" type="presParOf" srcId="{7DAEE75E-C120-4BA3-B808-D59E3513A415}" destId="{9CE135EF-42FF-4F5A-BAAA-11174BCBBEDB}" srcOrd="11" destOrd="0" presId="urn:microsoft.com/office/officeart/2008/layout/LinedList"/>
    <dgm:cxn modelId="{7D7C2A2C-64D4-4264-A547-9F6D0F9F37E1}" type="presParOf" srcId="{9CE135EF-42FF-4F5A-BAAA-11174BCBBEDB}" destId="{5F159356-8671-455A-9977-1168C5F3E900}" srcOrd="0" destOrd="0" presId="urn:microsoft.com/office/officeart/2008/layout/LinedList"/>
    <dgm:cxn modelId="{DEEAF960-F876-48FD-8231-96DCB668E492}" type="presParOf" srcId="{9CE135EF-42FF-4F5A-BAAA-11174BCBBEDB}" destId="{452D1EB3-8D78-49E6-A8E9-DEE2246B67C6}" srcOrd="1" destOrd="0" presId="urn:microsoft.com/office/officeart/2008/layout/LinedList"/>
    <dgm:cxn modelId="{E23465B7-9A63-4C24-9E84-B60E72D6EEAF}" type="presParOf" srcId="{7DAEE75E-C120-4BA3-B808-D59E3513A415}" destId="{FC8B96AC-F04B-4281-B530-FA709D3179B7}" srcOrd="12" destOrd="0" presId="urn:microsoft.com/office/officeart/2008/layout/LinedList"/>
    <dgm:cxn modelId="{6C6BC43E-5C12-4BD6-863F-AAD040E4DFA1}" type="presParOf" srcId="{7DAEE75E-C120-4BA3-B808-D59E3513A415}" destId="{FE2F0D32-F365-44FD-9DB2-397A67D151B4}" srcOrd="13" destOrd="0" presId="urn:microsoft.com/office/officeart/2008/layout/LinedList"/>
    <dgm:cxn modelId="{12B2BD48-0629-4DD4-AFF2-C41E3A77E979}" type="presParOf" srcId="{FE2F0D32-F365-44FD-9DB2-397A67D151B4}" destId="{081899CF-E376-4F3E-A334-27054189DE02}" srcOrd="0" destOrd="0" presId="urn:microsoft.com/office/officeart/2008/layout/LinedList"/>
    <dgm:cxn modelId="{9463B5AC-0DC1-4640-9E33-8A8AE4A2484D}" type="presParOf" srcId="{FE2F0D32-F365-44FD-9DB2-397A67D151B4}" destId="{98A18E9F-0FE2-4AE8-BBB2-7C93CB5DB6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2597C-A745-477C-9A5B-AD2935032E3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850C9A-30DD-4DC9-AD14-4628C8AB33DB}">
      <dgm:prSet/>
      <dgm:spPr/>
      <dgm:t>
        <a:bodyPr/>
        <a:lstStyle/>
        <a:p>
          <a:r>
            <a:rPr lang="en-GB"/>
            <a:t>Health promotion / disease prevention </a:t>
          </a:r>
          <a:endParaRPr lang="en-US"/>
        </a:p>
      </dgm:t>
    </dgm:pt>
    <dgm:pt modelId="{B480C87A-8959-499C-B47B-09B333A765DA}" type="parTrans" cxnId="{9D2BD6A2-3739-4D82-B85D-E2D02E19D88C}">
      <dgm:prSet/>
      <dgm:spPr/>
      <dgm:t>
        <a:bodyPr/>
        <a:lstStyle/>
        <a:p>
          <a:endParaRPr lang="en-US"/>
        </a:p>
      </dgm:t>
    </dgm:pt>
    <dgm:pt modelId="{7323F700-25A0-43E0-81DE-39021DBF0908}" type="sibTrans" cxnId="{9D2BD6A2-3739-4D82-B85D-E2D02E19D88C}">
      <dgm:prSet/>
      <dgm:spPr/>
      <dgm:t>
        <a:bodyPr/>
        <a:lstStyle/>
        <a:p>
          <a:endParaRPr lang="en-US"/>
        </a:p>
      </dgm:t>
    </dgm:pt>
    <dgm:pt modelId="{9A69414C-9DD6-4DA2-9D00-E8865F681FA1}">
      <dgm:prSet/>
      <dgm:spPr/>
      <dgm:t>
        <a:bodyPr/>
        <a:lstStyle/>
        <a:p>
          <a:r>
            <a:rPr lang="en-GB"/>
            <a:t>Patient empowerment </a:t>
          </a:r>
          <a:endParaRPr lang="en-US"/>
        </a:p>
      </dgm:t>
    </dgm:pt>
    <dgm:pt modelId="{385FB1D8-8FC5-4685-B3FA-5BC15F17ED48}" type="parTrans" cxnId="{C736401C-4259-434B-87AD-3D12199AA027}">
      <dgm:prSet/>
      <dgm:spPr/>
      <dgm:t>
        <a:bodyPr/>
        <a:lstStyle/>
        <a:p>
          <a:endParaRPr lang="en-US"/>
        </a:p>
      </dgm:t>
    </dgm:pt>
    <dgm:pt modelId="{FD6A9679-FD03-4903-B030-FE37EF069C17}" type="sibTrans" cxnId="{C736401C-4259-434B-87AD-3D12199AA027}">
      <dgm:prSet/>
      <dgm:spPr/>
      <dgm:t>
        <a:bodyPr/>
        <a:lstStyle/>
        <a:p>
          <a:endParaRPr lang="en-US"/>
        </a:p>
      </dgm:t>
    </dgm:pt>
    <dgm:pt modelId="{A87CA01B-963F-4575-8810-30F58844F536}">
      <dgm:prSet/>
      <dgm:spPr/>
      <dgm:t>
        <a:bodyPr/>
        <a:lstStyle/>
        <a:p>
          <a:r>
            <a:rPr lang="en-GB"/>
            <a:t>Lean service delivery </a:t>
          </a:r>
          <a:endParaRPr lang="en-US"/>
        </a:p>
      </dgm:t>
    </dgm:pt>
    <dgm:pt modelId="{B504E594-149C-4DB1-9BB5-86B800E883D9}" type="parTrans" cxnId="{260C00C3-16FD-454C-925F-19BB24880386}">
      <dgm:prSet/>
      <dgm:spPr/>
      <dgm:t>
        <a:bodyPr/>
        <a:lstStyle/>
        <a:p>
          <a:endParaRPr lang="en-US"/>
        </a:p>
      </dgm:t>
    </dgm:pt>
    <dgm:pt modelId="{F94879BC-01D6-4365-BC53-E52773229C52}" type="sibTrans" cxnId="{260C00C3-16FD-454C-925F-19BB24880386}">
      <dgm:prSet/>
      <dgm:spPr/>
      <dgm:t>
        <a:bodyPr/>
        <a:lstStyle/>
        <a:p>
          <a:endParaRPr lang="en-US"/>
        </a:p>
      </dgm:t>
    </dgm:pt>
    <dgm:pt modelId="{ED468F03-6EBB-4EAF-8E08-78AC49B81DB7}">
      <dgm:prSet/>
      <dgm:spPr/>
      <dgm:t>
        <a:bodyPr/>
        <a:lstStyle/>
        <a:p>
          <a:r>
            <a:rPr lang="en-GB"/>
            <a:t>Low carbon alternatives </a:t>
          </a:r>
          <a:endParaRPr lang="en-US"/>
        </a:p>
      </dgm:t>
    </dgm:pt>
    <dgm:pt modelId="{80B42C12-DA04-480E-8290-48D7DFFE3EDD}" type="parTrans" cxnId="{6B660705-EC38-4543-A7B7-37553C4B931E}">
      <dgm:prSet/>
      <dgm:spPr/>
      <dgm:t>
        <a:bodyPr/>
        <a:lstStyle/>
        <a:p>
          <a:endParaRPr lang="en-US"/>
        </a:p>
      </dgm:t>
    </dgm:pt>
    <dgm:pt modelId="{666D141B-998A-4A73-801D-660B8100E08E}" type="sibTrans" cxnId="{6B660705-EC38-4543-A7B7-37553C4B931E}">
      <dgm:prSet/>
      <dgm:spPr/>
      <dgm:t>
        <a:bodyPr/>
        <a:lstStyle/>
        <a:p>
          <a:endParaRPr lang="en-US"/>
        </a:p>
      </dgm:t>
    </dgm:pt>
    <dgm:pt modelId="{929363D4-1329-4D29-8BEB-502B3588AC8B}" type="pres">
      <dgm:prSet presAssocID="{A3C2597C-A745-477C-9A5B-AD2935032E33}" presName="linear" presStyleCnt="0">
        <dgm:presLayoutVars>
          <dgm:animLvl val="lvl"/>
          <dgm:resizeHandles val="exact"/>
        </dgm:presLayoutVars>
      </dgm:prSet>
      <dgm:spPr/>
    </dgm:pt>
    <dgm:pt modelId="{97AD61F0-24F5-4E28-BDFB-3A7897B6DE88}" type="pres">
      <dgm:prSet presAssocID="{4F850C9A-30DD-4DC9-AD14-4628C8AB33D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2089E0E-BF31-47F9-A5C5-1D8E30C3834F}" type="pres">
      <dgm:prSet presAssocID="{7323F700-25A0-43E0-81DE-39021DBF0908}" presName="spacer" presStyleCnt="0"/>
      <dgm:spPr/>
    </dgm:pt>
    <dgm:pt modelId="{730D004F-79FE-4D98-B0C6-62BB6D4E8EDC}" type="pres">
      <dgm:prSet presAssocID="{9A69414C-9DD6-4DA2-9D00-E8865F681F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A40FE5-A576-491D-9FC6-328D544EF6D1}" type="pres">
      <dgm:prSet presAssocID="{FD6A9679-FD03-4903-B030-FE37EF069C17}" presName="spacer" presStyleCnt="0"/>
      <dgm:spPr/>
    </dgm:pt>
    <dgm:pt modelId="{739000DE-006E-445D-9865-9393AC7D80F4}" type="pres">
      <dgm:prSet presAssocID="{A87CA01B-963F-4575-8810-30F58844F5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F6F6F83-D287-40FF-B62F-6FFD07C0EE46}" type="pres">
      <dgm:prSet presAssocID="{F94879BC-01D6-4365-BC53-E52773229C52}" presName="spacer" presStyleCnt="0"/>
      <dgm:spPr/>
    </dgm:pt>
    <dgm:pt modelId="{E96FC60A-BFA1-443F-9A7D-E68323553E46}" type="pres">
      <dgm:prSet presAssocID="{ED468F03-6EBB-4EAF-8E08-78AC49B81D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7D5B00-8DC4-425C-ABBD-048E4AF3FC51}" type="presOf" srcId="{ED468F03-6EBB-4EAF-8E08-78AC49B81DB7}" destId="{E96FC60A-BFA1-443F-9A7D-E68323553E46}" srcOrd="0" destOrd="0" presId="urn:microsoft.com/office/officeart/2005/8/layout/vList2"/>
    <dgm:cxn modelId="{61CD7B01-18D3-4155-9266-69C8617879C9}" type="presOf" srcId="{A87CA01B-963F-4575-8810-30F58844F536}" destId="{739000DE-006E-445D-9865-9393AC7D80F4}" srcOrd="0" destOrd="0" presId="urn:microsoft.com/office/officeart/2005/8/layout/vList2"/>
    <dgm:cxn modelId="{6B660705-EC38-4543-A7B7-37553C4B931E}" srcId="{A3C2597C-A745-477C-9A5B-AD2935032E33}" destId="{ED468F03-6EBB-4EAF-8E08-78AC49B81DB7}" srcOrd="3" destOrd="0" parTransId="{80B42C12-DA04-480E-8290-48D7DFFE3EDD}" sibTransId="{666D141B-998A-4A73-801D-660B8100E08E}"/>
    <dgm:cxn modelId="{C736401C-4259-434B-87AD-3D12199AA027}" srcId="{A3C2597C-A745-477C-9A5B-AD2935032E33}" destId="{9A69414C-9DD6-4DA2-9D00-E8865F681FA1}" srcOrd="1" destOrd="0" parTransId="{385FB1D8-8FC5-4685-B3FA-5BC15F17ED48}" sibTransId="{FD6A9679-FD03-4903-B030-FE37EF069C17}"/>
    <dgm:cxn modelId="{95888226-FE54-4E42-AF6D-BC357373F455}" type="presOf" srcId="{4F850C9A-30DD-4DC9-AD14-4628C8AB33DB}" destId="{97AD61F0-24F5-4E28-BDFB-3A7897B6DE88}" srcOrd="0" destOrd="0" presId="urn:microsoft.com/office/officeart/2005/8/layout/vList2"/>
    <dgm:cxn modelId="{9D2BD6A2-3739-4D82-B85D-E2D02E19D88C}" srcId="{A3C2597C-A745-477C-9A5B-AD2935032E33}" destId="{4F850C9A-30DD-4DC9-AD14-4628C8AB33DB}" srcOrd="0" destOrd="0" parTransId="{B480C87A-8959-499C-B47B-09B333A765DA}" sibTransId="{7323F700-25A0-43E0-81DE-39021DBF0908}"/>
    <dgm:cxn modelId="{2DF3CDB3-B84A-45F0-B939-C598F31CB478}" type="presOf" srcId="{9A69414C-9DD6-4DA2-9D00-E8865F681FA1}" destId="{730D004F-79FE-4D98-B0C6-62BB6D4E8EDC}" srcOrd="0" destOrd="0" presId="urn:microsoft.com/office/officeart/2005/8/layout/vList2"/>
    <dgm:cxn modelId="{260C00C3-16FD-454C-925F-19BB24880386}" srcId="{A3C2597C-A745-477C-9A5B-AD2935032E33}" destId="{A87CA01B-963F-4575-8810-30F58844F536}" srcOrd="2" destOrd="0" parTransId="{B504E594-149C-4DB1-9BB5-86B800E883D9}" sibTransId="{F94879BC-01D6-4365-BC53-E52773229C52}"/>
    <dgm:cxn modelId="{0DC66CCB-A4A3-4D4F-918F-C0FEB66DF68A}" type="presOf" srcId="{A3C2597C-A745-477C-9A5B-AD2935032E33}" destId="{929363D4-1329-4D29-8BEB-502B3588AC8B}" srcOrd="0" destOrd="0" presId="urn:microsoft.com/office/officeart/2005/8/layout/vList2"/>
    <dgm:cxn modelId="{FD05BD59-179D-42F6-BD9C-B5B536E76682}" type="presParOf" srcId="{929363D4-1329-4D29-8BEB-502B3588AC8B}" destId="{97AD61F0-24F5-4E28-BDFB-3A7897B6DE88}" srcOrd="0" destOrd="0" presId="urn:microsoft.com/office/officeart/2005/8/layout/vList2"/>
    <dgm:cxn modelId="{73DE4F1F-D02E-4618-A9A7-5AF7E276D130}" type="presParOf" srcId="{929363D4-1329-4D29-8BEB-502B3588AC8B}" destId="{72089E0E-BF31-47F9-A5C5-1D8E30C3834F}" srcOrd="1" destOrd="0" presId="urn:microsoft.com/office/officeart/2005/8/layout/vList2"/>
    <dgm:cxn modelId="{627E7081-8CAA-4E29-B25B-B25F9DDAE8A0}" type="presParOf" srcId="{929363D4-1329-4D29-8BEB-502B3588AC8B}" destId="{730D004F-79FE-4D98-B0C6-62BB6D4E8EDC}" srcOrd="2" destOrd="0" presId="urn:microsoft.com/office/officeart/2005/8/layout/vList2"/>
    <dgm:cxn modelId="{699317EA-7C1A-42EB-B329-D7474A0E7068}" type="presParOf" srcId="{929363D4-1329-4D29-8BEB-502B3588AC8B}" destId="{9AA40FE5-A576-491D-9FC6-328D544EF6D1}" srcOrd="3" destOrd="0" presId="urn:microsoft.com/office/officeart/2005/8/layout/vList2"/>
    <dgm:cxn modelId="{9C7DE078-C0C4-4D0B-BC1C-A97DF8B6AC9E}" type="presParOf" srcId="{929363D4-1329-4D29-8BEB-502B3588AC8B}" destId="{739000DE-006E-445D-9865-9393AC7D80F4}" srcOrd="4" destOrd="0" presId="urn:microsoft.com/office/officeart/2005/8/layout/vList2"/>
    <dgm:cxn modelId="{16CE13B8-37F9-48E7-A7D4-470ED2BF9B54}" type="presParOf" srcId="{929363D4-1329-4D29-8BEB-502B3588AC8B}" destId="{8F6F6F83-D287-40FF-B62F-6FFD07C0EE46}" srcOrd="5" destOrd="0" presId="urn:microsoft.com/office/officeart/2005/8/layout/vList2"/>
    <dgm:cxn modelId="{582B1969-6CC7-4E6C-B309-4A32D15300A7}" type="presParOf" srcId="{929363D4-1329-4D29-8BEB-502B3588AC8B}" destId="{E96FC60A-BFA1-443F-9A7D-E68323553E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B188A0-1D11-4783-BE54-CED9958109B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0C9FF3-CF2E-445E-BF7E-8E7F605A158D}">
      <dgm:prSet/>
      <dgm:spPr/>
      <dgm:t>
        <a:bodyPr/>
        <a:lstStyle/>
        <a:p>
          <a:r>
            <a:rPr lang="en-GB" dirty="0"/>
            <a:t>Reducing SABA over-reliance</a:t>
          </a:r>
        </a:p>
        <a:p>
          <a:r>
            <a:rPr lang="en-GB" dirty="0"/>
            <a:t> (&lt;3x/ week)</a:t>
          </a:r>
          <a:endParaRPr lang="en-US" dirty="0"/>
        </a:p>
      </dgm:t>
    </dgm:pt>
    <dgm:pt modelId="{614D89D8-E4B1-4CC4-A76D-C21AC0DAF90F}" type="parTrans" cxnId="{F63A53B4-A38F-4994-A815-BF07E3B36BA9}">
      <dgm:prSet/>
      <dgm:spPr/>
      <dgm:t>
        <a:bodyPr/>
        <a:lstStyle/>
        <a:p>
          <a:endParaRPr lang="en-US"/>
        </a:p>
      </dgm:t>
    </dgm:pt>
    <dgm:pt modelId="{17BEA7AE-24A5-43F4-8B40-85795DA342B8}" type="sibTrans" cxnId="{F63A53B4-A38F-4994-A815-BF07E3B36BA9}">
      <dgm:prSet/>
      <dgm:spPr/>
      <dgm:t>
        <a:bodyPr/>
        <a:lstStyle/>
        <a:p>
          <a:endParaRPr lang="en-US"/>
        </a:p>
      </dgm:t>
    </dgm:pt>
    <dgm:pt modelId="{C17C0A17-C3F1-45BB-982C-0A5BB07692DB}">
      <dgm:prSet/>
      <dgm:spPr/>
      <dgm:t>
        <a:bodyPr/>
        <a:lstStyle/>
        <a:p>
          <a:r>
            <a:rPr lang="en-GB"/>
            <a:t>Inhaler technique</a:t>
          </a:r>
          <a:endParaRPr lang="en-US"/>
        </a:p>
      </dgm:t>
    </dgm:pt>
    <dgm:pt modelId="{36AE9F55-EEA6-4022-B17D-0BDAA88E3F3C}" type="parTrans" cxnId="{BE65BA6C-F018-4BD9-80A1-64FBB7E88085}">
      <dgm:prSet/>
      <dgm:spPr/>
      <dgm:t>
        <a:bodyPr/>
        <a:lstStyle/>
        <a:p>
          <a:endParaRPr lang="en-US"/>
        </a:p>
      </dgm:t>
    </dgm:pt>
    <dgm:pt modelId="{778B565E-22E7-4246-969C-E8577B187569}" type="sibTrans" cxnId="{BE65BA6C-F018-4BD9-80A1-64FBB7E88085}">
      <dgm:prSet/>
      <dgm:spPr/>
      <dgm:t>
        <a:bodyPr/>
        <a:lstStyle/>
        <a:p>
          <a:endParaRPr lang="en-US"/>
        </a:p>
      </dgm:t>
    </dgm:pt>
    <dgm:pt modelId="{76491A99-6FDF-42B5-86FE-344A826D7C60}">
      <dgm:prSet/>
      <dgm:spPr/>
      <dgm:t>
        <a:bodyPr/>
        <a:lstStyle/>
        <a:p>
          <a:r>
            <a:rPr lang="en-GB"/>
            <a:t>Personalised asthma action plans </a:t>
          </a:r>
          <a:endParaRPr lang="en-US"/>
        </a:p>
      </dgm:t>
    </dgm:pt>
    <dgm:pt modelId="{65CF44E4-0538-4398-9BF2-8EC5AEEF3F9C}" type="parTrans" cxnId="{58AA0993-94C6-4C5A-99D1-48CF9A27A4AD}">
      <dgm:prSet/>
      <dgm:spPr/>
      <dgm:t>
        <a:bodyPr/>
        <a:lstStyle/>
        <a:p>
          <a:endParaRPr lang="en-US"/>
        </a:p>
      </dgm:t>
    </dgm:pt>
    <dgm:pt modelId="{DBB8D6A8-08E1-461E-9AFF-25DE2025DFFF}" type="sibTrans" cxnId="{58AA0993-94C6-4C5A-99D1-48CF9A27A4AD}">
      <dgm:prSet/>
      <dgm:spPr/>
      <dgm:t>
        <a:bodyPr/>
        <a:lstStyle/>
        <a:p>
          <a:endParaRPr lang="en-US"/>
        </a:p>
      </dgm:t>
    </dgm:pt>
    <dgm:pt modelId="{B40FA28F-3358-445F-963F-3F0550F24134}">
      <dgm:prSet/>
      <dgm:spPr/>
      <dgm:t>
        <a:bodyPr/>
        <a:lstStyle/>
        <a:p>
          <a:r>
            <a:rPr lang="en-GB"/>
            <a:t>Inhaler type </a:t>
          </a:r>
          <a:endParaRPr lang="en-US"/>
        </a:p>
      </dgm:t>
    </dgm:pt>
    <dgm:pt modelId="{7869FBF9-550F-4163-8BB6-B5C091C1E66A}" type="parTrans" cxnId="{4E08C78C-5125-4891-BC79-9A69A30355B6}">
      <dgm:prSet/>
      <dgm:spPr/>
      <dgm:t>
        <a:bodyPr/>
        <a:lstStyle/>
        <a:p>
          <a:endParaRPr lang="en-US"/>
        </a:p>
      </dgm:t>
    </dgm:pt>
    <dgm:pt modelId="{AE00AAB1-DF85-44D9-A1BC-38FCE79F898B}" type="sibTrans" cxnId="{4E08C78C-5125-4891-BC79-9A69A30355B6}">
      <dgm:prSet/>
      <dgm:spPr/>
      <dgm:t>
        <a:bodyPr/>
        <a:lstStyle/>
        <a:p>
          <a:endParaRPr lang="en-US"/>
        </a:p>
      </dgm:t>
    </dgm:pt>
    <dgm:pt modelId="{FBDE89B0-DA59-4518-9BB2-F090DBD55087}" type="pres">
      <dgm:prSet presAssocID="{AEB188A0-1D11-4783-BE54-CED9958109B3}" presName="linear" presStyleCnt="0">
        <dgm:presLayoutVars>
          <dgm:animLvl val="lvl"/>
          <dgm:resizeHandles val="exact"/>
        </dgm:presLayoutVars>
      </dgm:prSet>
      <dgm:spPr/>
    </dgm:pt>
    <dgm:pt modelId="{38F4BB3F-58CA-4BB9-BBB4-4F598D4DB614}" type="pres">
      <dgm:prSet presAssocID="{A20C9FF3-CF2E-445E-BF7E-8E7F605A15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435582D-D13A-44E4-889B-4C6360BE3DFF}" type="pres">
      <dgm:prSet presAssocID="{17BEA7AE-24A5-43F4-8B40-85795DA342B8}" presName="spacer" presStyleCnt="0"/>
      <dgm:spPr/>
    </dgm:pt>
    <dgm:pt modelId="{54C2664C-CE0C-4BEB-89A6-C2828B8BBCEC}" type="pres">
      <dgm:prSet presAssocID="{C17C0A17-C3F1-45BB-982C-0A5BB07692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A598FB-E567-4F5F-9E83-227C3EE8DA13}" type="pres">
      <dgm:prSet presAssocID="{778B565E-22E7-4246-969C-E8577B187569}" presName="spacer" presStyleCnt="0"/>
      <dgm:spPr/>
    </dgm:pt>
    <dgm:pt modelId="{36F1962A-1A02-43C2-8AA3-E810318CFB27}" type="pres">
      <dgm:prSet presAssocID="{76491A99-6FDF-42B5-86FE-344A826D7C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5B1E61-2814-450A-B6E3-1C33AD5BC45F}" type="pres">
      <dgm:prSet presAssocID="{DBB8D6A8-08E1-461E-9AFF-25DE2025DFFF}" presName="spacer" presStyleCnt="0"/>
      <dgm:spPr/>
    </dgm:pt>
    <dgm:pt modelId="{975EF00F-0675-4878-86A1-2DD8DCB0E7EA}" type="pres">
      <dgm:prSet presAssocID="{B40FA28F-3358-445F-963F-3F0550F2413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524B621-E89E-45E2-808F-AF9DE6AE75FB}" type="presOf" srcId="{AEB188A0-1D11-4783-BE54-CED9958109B3}" destId="{FBDE89B0-DA59-4518-9BB2-F090DBD55087}" srcOrd="0" destOrd="0" presId="urn:microsoft.com/office/officeart/2005/8/layout/vList2"/>
    <dgm:cxn modelId="{29436335-26A2-4109-BBD5-78602B894FCF}" type="presOf" srcId="{B40FA28F-3358-445F-963F-3F0550F24134}" destId="{975EF00F-0675-4878-86A1-2DD8DCB0E7EA}" srcOrd="0" destOrd="0" presId="urn:microsoft.com/office/officeart/2005/8/layout/vList2"/>
    <dgm:cxn modelId="{270AEE46-1B7A-4E03-9543-219E0802E716}" type="presOf" srcId="{A20C9FF3-CF2E-445E-BF7E-8E7F605A158D}" destId="{38F4BB3F-58CA-4BB9-BBB4-4F598D4DB614}" srcOrd="0" destOrd="0" presId="urn:microsoft.com/office/officeart/2005/8/layout/vList2"/>
    <dgm:cxn modelId="{BE65BA6C-F018-4BD9-80A1-64FBB7E88085}" srcId="{AEB188A0-1D11-4783-BE54-CED9958109B3}" destId="{C17C0A17-C3F1-45BB-982C-0A5BB07692DB}" srcOrd="1" destOrd="0" parTransId="{36AE9F55-EEA6-4022-B17D-0BDAA88E3F3C}" sibTransId="{778B565E-22E7-4246-969C-E8577B187569}"/>
    <dgm:cxn modelId="{3B974351-4346-4AB5-88EF-4F7DE5B82B98}" type="presOf" srcId="{76491A99-6FDF-42B5-86FE-344A826D7C60}" destId="{36F1962A-1A02-43C2-8AA3-E810318CFB27}" srcOrd="0" destOrd="0" presId="urn:microsoft.com/office/officeart/2005/8/layout/vList2"/>
    <dgm:cxn modelId="{4E08C78C-5125-4891-BC79-9A69A30355B6}" srcId="{AEB188A0-1D11-4783-BE54-CED9958109B3}" destId="{B40FA28F-3358-445F-963F-3F0550F24134}" srcOrd="3" destOrd="0" parTransId="{7869FBF9-550F-4163-8BB6-B5C091C1E66A}" sibTransId="{AE00AAB1-DF85-44D9-A1BC-38FCE79F898B}"/>
    <dgm:cxn modelId="{58AA0993-94C6-4C5A-99D1-48CF9A27A4AD}" srcId="{AEB188A0-1D11-4783-BE54-CED9958109B3}" destId="{76491A99-6FDF-42B5-86FE-344A826D7C60}" srcOrd="2" destOrd="0" parTransId="{65CF44E4-0538-4398-9BF2-8EC5AEEF3F9C}" sibTransId="{DBB8D6A8-08E1-461E-9AFF-25DE2025DFFF}"/>
    <dgm:cxn modelId="{F63A53B4-A38F-4994-A815-BF07E3B36BA9}" srcId="{AEB188A0-1D11-4783-BE54-CED9958109B3}" destId="{A20C9FF3-CF2E-445E-BF7E-8E7F605A158D}" srcOrd="0" destOrd="0" parTransId="{614D89D8-E4B1-4CC4-A76D-C21AC0DAF90F}" sibTransId="{17BEA7AE-24A5-43F4-8B40-85795DA342B8}"/>
    <dgm:cxn modelId="{1ADC8EEA-285C-4696-8ED5-3F9E4EFEE346}" type="presOf" srcId="{C17C0A17-C3F1-45BB-982C-0A5BB07692DB}" destId="{54C2664C-CE0C-4BEB-89A6-C2828B8BBCEC}" srcOrd="0" destOrd="0" presId="urn:microsoft.com/office/officeart/2005/8/layout/vList2"/>
    <dgm:cxn modelId="{419B8DDB-BB18-439C-AF3A-E26D58D5FF28}" type="presParOf" srcId="{FBDE89B0-DA59-4518-9BB2-F090DBD55087}" destId="{38F4BB3F-58CA-4BB9-BBB4-4F598D4DB614}" srcOrd="0" destOrd="0" presId="urn:microsoft.com/office/officeart/2005/8/layout/vList2"/>
    <dgm:cxn modelId="{3AE6CF06-BF8E-4C3B-B0DF-18617C79B495}" type="presParOf" srcId="{FBDE89B0-DA59-4518-9BB2-F090DBD55087}" destId="{9435582D-D13A-44E4-889B-4C6360BE3DFF}" srcOrd="1" destOrd="0" presId="urn:microsoft.com/office/officeart/2005/8/layout/vList2"/>
    <dgm:cxn modelId="{FA61C4C3-7443-4EC5-8E40-32D99463CCA0}" type="presParOf" srcId="{FBDE89B0-DA59-4518-9BB2-F090DBD55087}" destId="{54C2664C-CE0C-4BEB-89A6-C2828B8BBCEC}" srcOrd="2" destOrd="0" presId="urn:microsoft.com/office/officeart/2005/8/layout/vList2"/>
    <dgm:cxn modelId="{48E229D6-A347-4145-914E-104F80AC75D8}" type="presParOf" srcId="{FBDE89B0-DA59-4518-9BB2-F090DBD55087}" destId="{95A598FB-E567-4F5F-9E83-227C3EE8DA13}" srcOrd="3" destOrd="0" presId="urn:microsoft.com/office/officeart/2005/8/layout/vList2"/>
    <dgm:cxn modelId="{3F8E5B34-0D44-423E-B388-FFEB78EA4DAC}" type="presParOf" srcId="{FBDE89B0-DA59-4518-9BB2-F090DBD55087}" destId="{36F1962A-1A02-43C2-8AA3-E810318CFB27}" srcOrd="4" destOrd="0" presId="urn:microsoft.com/office/officeart/2005/8/layout/vList2"/>
    <dgm:cxn modelId="{216D8D85-52E7-4935-BB3D-74CC35E740D1}" type="presParOf" srcId="{FBDE89B0-DA59-4518-9BB2-F090DBD55087}" destId="{DD5B1E61-2814-450A-B6E3-1C33AD5BC45F}" srcOrd="5" destOrd="0" presId="urn:microsoft.com/office/officeart/2005/8/layout/vList2"/>
    <dgm:cxn modelId="{64B1E6D5-D551-4CDE-B718-F627FE0CBE5F}" type="presParOf" srcId="{FBDE89B0-DA59-4518-9BB2-F090DBD55087}" destId="{975EF00F-0675-4878-86A1-2DD8DCB0E7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9089D3-D123-48AB-B8CC-198E8D8FE1B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C7C498-4084-49A1-A4AD-41F993659632}">
      <dgm:prSet/>
      <dgm:spPr/>
      <dgm:t>
        <a:bodyPr/>
        <a:lstStyle/>
        <a:p>
          <a:r>
            <a:rPr lang="en-GB"/>
            <a:t>MDIs 70% of inhaler prescriptions in the UK , 13% in Sweden</a:t>
          </a:r>
          <a:endParaRPr lang="en-US"/>
        </a:p>
      </dgm:t>
    </dgm:pt>
    <dgm:pt modelId="{9FDE9C87-2023-4970-A27A-5146BBEF8D93}" type="parTrans" cxnId="{81A26E70-01EB-4A5F-A525-8E132D19FB75}">
      <dgm:prSet/>
      <dgm:spPr/>
      <dgm:t>
        <a:bodyPr/>
        <a:lstStyle/>
        <a:p>
          <a:endParaRPr lang="en-US"/>
        </a:p>
      </dgm:t>
    </dgm:pt>
    <dgm:pt modelId="{7E15B7B2-0042-4A7D-B03A-64E937041914}" type="sibTrans" cxnId="{81A26E70-01EB-4A5F-A525-8E132D19FB75}">
      <dgm:prSet/>
      <dgm:spPr/>
      <dgm:t>
        <a:bodyPr/>
        <a:lstStyle/>
        <a:p>
          <a:endParaRPr lang="en-US"/>
        </a:p>
      </dgm:t>
    </dgm:pt>
    <dgm:pt modelId="{FD4F7185-11BA-4E4D-8563-3B35A70CA19F}">
      <dgm:prSet/>
      <dgm:spPr/>
      <dgm:t>
        <a:bodyPr/>
        <a:lstStyle/>
        <a:p>
          <a:r>
            <a:rPr lang="en-GB"/>
            <a:t>90% of relievers in Sweden prescribed as DPIs </a:t>
          </a:r>
          <a:endParaRPr lang="en-US"/>
        </a:p>
      </dgm:t>
    </dgm:pt>
    <dgm:pt modelId="{41E30167-425B-4005-BBF7-D70E8455B067}" type="parTrans" cxnId="{D92C5AC3-7A96-43AC-B2AB-C42D12608BAB}">
      <dgm:prSet/>
      <dgm:spPr/>
      <dgm:t>
        <a:bodyPr/>
        <a:lstStyle/>
        <a:p>
          <a:endParaRPr lang="en-US"/>
        </a:p>
      </dgm:t>
    </dgm:pt>
    <dgm:pt modelId="{7B2D5FE8-D927-4EB2-B449-BF13FF8EBD4A}" type="sibTrans" cxnId="{D92C5AC3-7A96-43AC-B2AB-C42D12608BAB}">
      <dgm:prSet/>
      <dgm:spPr/>
      <dgm:t>
        <a:bodyPr/>
        <a:lstStyle/>
        <a:p>
          <a:endParaRPr lang="en-US"/>
        </a:p>
      </dgm:t>
    </dgm:pt>
    <dgm:pt modelId="{790D5EE0-F0F6-441B-9612-81AF7E6C8B53}">
      <dgm:prSet/>
      <dgm:spPr/>
      <dgm:t>
        <a:bodyPr/>
        <a:lstStyle/>
        <a:p>
          <a:r>
            <a:rPr lang="en-GB" dirty="0"/>
            <a:t>Switching to Swedish pattern usage would save 550 kt Co2e / year in England </a:t>
          </a:r>
          <a:endParaRPr lang="en-US" dirty="0"/>
        </a:p>
      </dgm:t>
    </dgm:pt>
    <dgm:pt modelId="{73C89200-3080-494D-BFDE-E51EC34FCF9E}" type="parTrans" cxnId="{4D6F58FE-1479-443A-935E-9493E309DC72}">
      <dgm:prSet/>
      <dgm:spPr/>
      <dgm:t>
        <a:bodyPr/>
        <a:lstStyle/>
        <a:p>
          <a:endParaRPr lang="en-US"/>
        </a:p>
      </dgm:t>
    </dgm:pt>
    <dgm:pt modelId="{52173664-8CAE-48B9-A16C-EA66CD989496}" type="sibTrans" cxnId="{4D6F58FE-1479-443A-935E-9493E309DC72}">
      <dgm:prSet/>
      <dgm:spPr/>
      <dgm:t>
        <a:bodyPr/>
        <a:lstStyle/>
        <a:p>
          <a:endParaRPr lang="en-US"/>
        </a:p>
      </dgm:t>
    </dgm:pt>
    <dgm:pt modelId="{2E6A23E0-9127-4766-B98F-93146271C714}">
      <dgm:prSet/>
      <dgm:spPr/>
      <dgm:t>
        <a:bodyPr/>
        <a:lstStyle/>
        <a:p>
          <a:r>
            <a:rPr lang="en-GB"/>
            <a:t>Dose counters mean less wastage </a:t>
          </a:r>
          <a:endParaRPr lang="en-US"/>
        </a:p>
      </dgm:t>
    </dgm:pt>
    <dgm:pt modelId="{C3076326-825C-4341-8894-441242A88115}" type="parTrans" cxnId="{29787D87-7525-4F67-8458-C1F6B6229D79}">
      <dgm:prSet/>
      <dgm:spPr/>
      <dgm:t>
        <a:bodyPr/>
        <a:lstStyle/>
        <a:p>
          <a:endParaRPr lang="en-US"/>
        </a:p>
      </dgm:t>
    </dgm:pt>
    <dgm:pt modelId="{779E07FA-EA1F-48F8-88A9-901ED1716609}" type="sibTrans" cxnId="{29787D87-7525-4F67-8458-C1F6B6229D79}">
      <dgm:prSet/>
      <dgm:spPr/>
      <dgm:t>
        <a:bodyPr/>
        <a:lstStyle/>
        <a:p>
          <a:endParaRPr lang="en-US"/>
        </a:p>
      </dgm:t>
    </dgm:pt>
    <dgm:pt modelId="{989A8E03-BCB8-4CC2-ABAD-94D27B6A0109}">
      <dgm:prSet/>
      <dgm:spPr/>
      <dgm:t>
        <a:bodyPr/>
        <a:lstStyle/>
        <a:p>
          <a:r>
            <a:rPr lang="en-GB"/>
            <a:t>Inhaler technique easier for most patients </a:t>
          </a:r>
          <a:endParaRPr lang="en-US"/>
        </a:p>
      </dgm:t>
    </dgm:pt>
    <dgm:pt modelId="{5E2B607D-7B87-4F3B-9E55-1B37A3C012A1}" type="parTrans" cxnId="{0A3D18DB-C593-4B7E-AFB7-9EE46518BD6E}">
      <dgm:prSet/>
      <dgm:spPr/>
      <dgm:t>
        <a:bodyPr/>
        <a:lstStyle/>
        <a:p>
          <a:endParaRPr lang="en-US"/>
        </a:p>
      </dgm:t>
    </dgm:pt>
    <dgm:pt modelId="{3123F18D-C452-463B-93EC-6C3F245B444A}" type="sibTrans" cxnId="{0A3D18DB-C593-4B7E-AFB7-9EE46518BD6E}">
      <dgm:prSet/>
      <dgm:spPr/>
      <dgm:t>
        <a:bodyPr/>
        <a:lstStyle/>
        <a:p>
          <a:endParaRPr lang="en-US"/>
        </a:p>
      </dgm:t>
    </dgm:pt>
    <dgm:pt modelId="{428C09E3-80BB-4E56-9E9F-07123C28A891}" type="pres">
      <dgm:prSet presAssocID="{BE9089D3-D123-48AB-B8CC-198E8D8FE1B6}" presName="linear" presStyleCnt="0">
        <dgm:presLayoutVars>
          <dgm:animLvl val="lvl"/>
          <dgm:resizeHandles val="exact"/>
        </dgm:presLayoutVars>
      </dgm:prSet>
      <dgm:spPr/>
    </dgm:pt>
    <dgm:pt modelId="{EE18B4B6-43C5-4CFC-A8CE-E10B94A8AAD9}" type="pres">
      <dgm:prSet presAssocID="{3BC7C498-4084-49A1-A4AD-41F99365963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4F86541-E809-484F-B067-2FFCCA7B38BF}" type="pres">
      <dgm:prSet presAssocID="{7E15B7B2-0042-4A7D-B03A-64E937041914}" presName="spacer" presStyleCnt="0"/>
      <dgm:spPr/>
    </dgm:pt>
    <dgm:pt modelId="{55DBADD9-8D89-4CD7-B0F4-E5C3F01993AE}" type="pres">
      <dgm:prSet presAssocID="{FD4F7185-11BA-4E4D-8563-3B35A70CA19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0DDA458-74A6-44C5-9143-877C8F3CF0D9}" type="pres">
      <dgm:prSet presAssocID="{7B2D5FE8-D927-4EB2-B449-BF13FF8EBD4A}" presName="spacer" presStyleCnt="0"/>
      <dgm:spPr/>
    </dgm:pt>
    <dgm:pt modelId="{57642783-E5B3-41B8-AD52-B040912126E9}" type="pres">
      <dgm:prSet presAssocID="{790D5EE0-F0F6-441B-9612-81AF7E6C8B5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71CADB5-ABE4-4C81-B5A6-6880DF09E16A}" type="pres">
      <dgm:prSet presAssocID="{52173664-8CAE-48B9-A16C-EA66CD989496}" presName="spacer" presStyleCnt="0"/>
      <dgm:spPr/>
    </dgm:pt>
    <dgm:pt modelId="{FF61F1D9-12B4-404E-8BBA-977D6E76D535}" type="pres">
      <dgm:prSet presAssocID="{2E6A23E0-9127-4766-B98F-93146271C7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A991A4B-CAC2-45C8-880E-E65E329701E3}" type="pres">
      <dgm:prSet presAssocID="{779E07FA-EA1F-48F8-88A9-901ED1716609}" presName="spacer" presStyleCnt="0"/>
      <dgm:spPr/>
    </dgm:pt>
    <dgm:pt modelId="{9C25F979-3022-45D6-B7C1-FFD78044060C}" type="pres">
      <dgm:prSet presAssocID="{989A8E03-BCB8-4CC2-ABAD-94D27B6A010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C295C28-DABC-4934-926B-6605E1BB2BF0}" type="presOf" srcId="{2E6A23E0-9127-4766-B98F-93146271C714}" destId="{FF61F1D9-12B4-404E-8BBA-977D6E76D535}" srcOrd="0" destOrd="0" presId="urn:microsoft.com/office/officeart/2005/8/layout/vList2"/>
    <dgm:cxn modelId="{1724D229-4D8E-49B7-B38E-4B772B0BF1AF}" type="presOf" srcId="{790D5EE0-F0F6-441B-9612-81AF7E6C8B53}" destId="{57642783-E5B3-41B8-AD52-B040912126E9}" srcOrd="0" destOrd="0" presId="urn:microsoft.com/office/officeart/2005/8/layout/vList2"/>
    <dgm:cxn modelId="{81A26E70-01EB-4A5F-A525-8E132D19FB75}" srcId="{BE9089D3-D123-48AB-B8CC-198E8D8FE1B6}" destId="{3BC7C498-4084-49A1-A4AD-41F993659632}" srcOrd="0" destOrd="0" parTransId="{9FDE9C87-2023-4970-A27A-5146BBEF8D93}" sibTransId="{7E15B7B2-0042-4A7D-B03A-64E937041914}"/>
    <dgm:cxn modelId="{B1C1BA50-55AC-46BA-94FE-483B9ECC48B7}" type="presOf" srcId="{989A8E03-BCB8-4CC2-ABAD-94D27B6A0109}" destId="{9C25F979-3022-45D6-B7C1-FFD78044060C}" srcOrd="0" destOrd="0" presId="urn:microsoft.com/office/officeart/2005/8/layout/vList2"/>
    <dgm:cxn modelId="{F508FA85-3CC1-4689-B52B-1EA826FDE11C}" type="presOf" srcId="{FD4F7185-11BA-4E4D-8563-3B35A70CA19F}" destId="{55DBADD9-8D89-4CD7-B0F4-E5C3F01993AE}" srcOrd="0" destOrd="0" presId="urn:microsoft.com/office/officeart/2005/8/layout/vList2"/>
    <dgm:cxn modelId="{29787D87-7525-4F67-8458-C1F6B6229D79}" srcId="{BE9089D3-D123-48AB-B8CC-198E8D8FE1B6}" destId="{2E6A23E0-9127-4766-B98F-93146271C714}" srcOrd="3" destOrd="0" parTransId="{C3076326-825C-4341-8894-441242A88115}" sibTransId="{779E07FA-EA1F-48F8-88A9-901ED1716609}"/>
    <dgm:cxn modelId="{E4F8228B-273E-472E-9C95-DA7C9390E044}" type="presOf" srcId="{3BC7C498-4084-49A1-A4AD-41F993659632}" destId="{EE18B4B6-43C5-4CFC-A8CE-E10B94A8AAD9}" srcOrd="0" destOrd="0" presId="urn:microsoft.com/office/officeart/2005/8/layout/vList2"/>
    <dgm:cxn modelId="{D92C5AC3-7A96-43AC-B2AB-C42D12608BAB}" srcId="{BE9089D3-D123-48AB-B8CC-198E8D8FE1B6}" destId="{FD4F7185-11BA-4E4D-8563-3B35A70CA19F}" srcOrd="1" destOrd="0" parTransId="{41E30167-425B-4005-BBF7-D70E8455B067}" sibTransId="{7B2D5FE8-D927-4EB2-B449-BF13FF8EBD4A}"/>
    <dgm:cxn modelId="{0A3D18DB-C593-4B7E-AFB7-9EE46518BD6E}" srcId="{BE9089D3-D123-48AB-B8CC-198E8D8FE1B6}" destId="{989A8E03-BCB8-4CC2-ABAD-94D27B6A0109}" srcOrd="4" destOrd="0" parTransId="{5E2B607D-7B87-4F3B-9E55-1B37A3C012A1}" sibTransId="{3123F18D-C452-463B-93EC-6C3F245B444A}"/>
    <dgm:cxn modelId="{ACA2BEF1-3324-4B83-86B9-2CE18C15AA28}" type="presOf" srcId="{BE9089D3-D123-48AB-B8CC-198E8D8FE1B6}" destId="{428C09E3-80BB-4E56-9E9F-07123C28A891}" srcOrd="0" destOrd="0" presId="urn:microsoft.com/office/officeart/2005/8/layout/vList2"/>
    <dgm:cxn modelId="{4D6F58FE-1479-443A-935E-9493E309DC72}" srcId="{BE9089D3-D123-48AB-B8CC-198E8D8FE1B6}" destId="{790D5EE0-F0F6-441B-9612-81AF7E6C8B53}" srcOrd="2" destOrd="0" parTransId="{73C89200-3080-494D-BFDE-E51EC34FCF9E}" sibTransId="{52173664-8CAE-48B9-A16C-EA66CD989496}"/>
    <dgm:cxn modelId="{995B4BE8-8F9D-44A3-9C41-FF4C101A3A56}" type="presParOf" srcId="{428C09E3-80BB-4E56-9E9F-07123C28A891}" destId="{EE18B4B6-43C5-4CFC-A8CE-E10B94A8AAD9}" srcOrd="0" destOrd="0" presId="urn:microsoft.com/office/officeart/2005/8/layout/vList2"/>
    <dgm:cxn modelId="{8A9856C6-E7CD-4C06-B86A-FADB1A73EA5E}" type="presParOf" srcId="{428C09E3-80BB-4E56-9E9F-07123C28A891}" destId="{D4F86541-E809-484F-B067-2FFCCA7B38BF}" srcOrd="1" destOrd="0" presId="urn:microsoft.com/office/officeart/2005/8/layout/vList2"/>
    <dgm:cxn modelId="{1C8CB774-8A6F-4FCD-864A-9D8B13482391}" type="presParOf" srcId="{428C09E3-80BB-4E56-9E9F-07123C28A891}" destId="{55DBADD9-8D89-4CD7-B0F4-E5C3F01993AE}" srcOrd="2" destOrd="0" presId="urn:microsoft.com/office/officeart/2005/8/layout/vList2"/>
    <dgm:cxn modelId="{063E0702-C187-4B45-AB28-FE30C4A5C2F7}" type="presParOf" srcId="{428C09E3-80BB-4E56-9E9F-07123C28A891}" destId="{A0DDA458-74A6-44C5-9143-877C8F3CF0D9}" srcOrd="3" destOrd="0" presId="urn:microsoft.com/office/officeart/2005/8/layout/vList2"/>
    <dgm:cxn modelId="{786BDDBA-8AA6-40B6-ACA4-0E01B9A3161E}" type="presParOf" srcId="{428C09E3-80BB-4E56-9E9F-07123C28A891}" destId="{57642783-E5B3-41B8-AD52-B040912126E9}" srcOrd="4" destOrd="0" presId="urn:microsoft.com/office/officeart/2005/8/layout/vList2"/>
    <dgm:cxn modelId="{6DD4E8C9-3C47-42BA-A452-F217405E63DB}" type="presParOf" srcId="{428C09E3-80BB-4E56-9E9F-07123C28A891}" destId="{D71CADB5-ABE4-4C81-B5A6-6880DF09E16A}" srcOrd="5" destOrd="0" presId="urn:microsoft.com/office/officeart/2005/8/layout/vList2"/>
    <dgm:cxn modelId="{3AF6A567-454D-4CC2-BFD5-66EA29975EC9}" type="presParOf" srcId="{428C09E3-80BB-4E56-9E9F-07123C28A891}" destId="{FF61F1D9-12B4-404E-8BBA-977D6E76D535}" srcOrd="6" destOrd="0" presId="urn:microsoft.com/office/officeart/2005/8/layout/vList2"/>
    <dgm:cxn modelId="{6FDAE998-AA0A-4453-B72A-396EF3FAB10F}" type="presParOf" srcId="{428C09E3-80BB-4E56-9E9F-07123C28A891}" destId="{4A991A4B-CAC2-45C8-880E-E65E329701E3}" srcOrd="7" destOrd="0" presId="urn:microsoft.com/office/officeart/2005/8/layout/vList2"/>
    <dgm:cxn modelId="{13CAE7FA-8232-4B25-88CB-3E984A966EC1}" type="presParOf" srcId="{428C09E3-80BB-4E56-9E9F-07123C28A891}" destId="{9C25F979-3022-45D6-B7C1-FFD78044060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499A65-CB67-4061-AED4-2193E1AF984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178571-AE3A-4A9C-A1DA-F6F52DA1035D}">
      <dgm:prSet/>
      <dgm:spPr/>
      <dgm:t>
        <a:bodyPr/>
        <a:lstStyle/>
        <a:p>
          <a:r>
            <a:rPr lang="en-GB"/>
            <a:t>Salamol MDI has half the carbon footprint of Ventolin evohaler </a:t>
          </a:r>
          <a:endParaRPr lang="en-US"/>
        </a:p>
      </dgm:t>
    </dgm:pt>
    <dgm:pt modelId="{5829D245-B224-43BD-9DBF-6BCE0A5B6E70}" type="parTrans" cxnId="{6AF52320-F13A-4E31-911F-59DEF8BA8889}">
      <dgm:prSet/>
      <dgm:spPr/>
      <dgm:t>
        <a:bodyPr/>
        <a:lstStyle/>
        <a:p>
          <a:endParaRPr lang="en-US"/>
        </a:p>
      </dgm:t>
    </dgm:pt>
    <dgm:pt modelId="{40C75A2F-3A4A-427E-AB14-16E138A2FD64}" type="sibTrans" cxnId="{6AF52320-F13A-4E31-911F-59DEF8BA8889}">
      <dgm:prSet/>
      <dgm:spPr/>
      <dgm:t>
        <a:bodyPr/>
        <a:lstStyle/>
        <a:p>
          <a:endParaRPr lang="en-US"/>
        </a:p>
      </dgm:t>
    </dgm:pt>
    <dgm:pt modelId="{248BEC11-D6C6-432F-A87E-8F3DD22B20CD}">
      <dgm:prSet/>
      <dgm:spPr/>
      <dgm:t>
        <a:bodyPr/>
        <a:lstStyle/>
        <a:p>
          <a:r>
            <a:rPr lang="en-GB" dirty="0" err="1"/>
            <a:t>Flutiform</a:t>
          </a:r>
          <a:r>
            <a:rPr lang="en-GB" dirty="0"/>
            <a:t> and Symbicort MDIs have particularly high carbon footprints </a:t>
          </a:r>
          <a:endParaRPr lang="en-US" dirty="0"/>
        </a:p>
      </dgm:t>
    </dgm:pt>
    <dgm:pt modelId="{246F4230-B8CC-4A06-A7F3-0FA4DDC545B2}" type="parTrans" cxnId="{F95A1ED4-AE2E-43B9-A791-D4F71643D954}">
      <dgm:prSet/>
      <dgm:spPr/>
      <dgm:t>
        <a:bodyPr/>
        <a:lstStyle/>
        <a:p>
          <a:endParaRPr lang="en-US"/>
        </a:p>
      </dgm:t>
    </dgm:pt>
    <dgm:pt modelId="{DCE64822-2C75-4FAA-8F81-C105333441F7}" type="sibTrans" cxnId="{F95A1ED4-AE2E-43B9-A791-D4F71643D954}">
      <dgm:prSet/>
      <dgm:spPr/>
      <dgm:t>
        <a:bodyPr/>
        <a:lstStyle/>
        <a:p>
          <a:endParaRPr lang="en-US"/>
        </a:p>
      </dgm:t>
    </dgm:pt>
    <dgm:pt modelId="{B0F5F11F-C5AB-494D-B161-6011D587D5FA}">
      <dgm:prSet/>
      <dgm:spPr/>
      <dgm:t>
        <a:bodyPr/>
        <a:lstStyle/>
        <a:p>
          <a:r>
            <a:rPr lang="en-GB"/>
            <a:t>Use one puff of 200mcg rather than 2 puffs of 100mcg if possible</a:t>
          </a:r>
          <a:endParaRPr lang="en-US"/>
        </a:p>
      </dgm:t>
    </dgm:pt>
    <dgm:pt modelId="{E874156B-507B-4C4B-9D58-13D90C914E70}" type="parTrans" cxnId="{FCD931F0-7501-48BB-8124-BE2009145EB0}">
      <dgm:prSet/>
      <dgm:spPr/>
      <dgm:t>
        <a:bodyPr/>
        <a:lstStyle/>
        <a:p>
          <a:endParaRPr lang="en-US"/>
        </a:p>
      </dgm:t>
    </dgm:pt>
    <dgm:pt modelId="{526A56CF-6596-4B31-9986-0A5A1C5FC166}" type="sibTrans" cxnId="{FCD931F0-7501-48BB-8124-BE2009145EB0}">
      <dgm:prSet/>
      <dgm:spPr/>
      <dgm:t>
        <a:bodyPr/>
        <a:lstStyle/>
        <a:p>
          <a:endParaRPr lang="en-US"/>
        </a:p>
      </dgm:t>
    </dgm:pt>
    <dgm:pt modelId="{33389747-894F-4D6E-813E-46830A020D0D}">
      <dgm:prSet/>
      <dgm:spPr/>
      <dgm:t>
        <a:bodyPr/>
        <a:lstStyle/>
        <a:p>
          <a:r>
            <a:rPr lang="en-GB" dirty="0"/>
            <a:t>Inhaler recycling? </a:t>
          </a:r>
          <a:endParaRPr lang="en-US" dirty="0"/>
        </a:p>
      </dgm:t>
    </dgm:pt>
    <dgm:pt modelId="{38D93186-4F65-4DC9-89F9-44F2431C6F96}" type="parTrans" cxnId="{2102228A-C0E7-49AF-828A-F3ECD19CDA00}">
      <dgm:prSet/>
      <dgm:spPr/>
      <dgm:t>
        <a:bodyPr/>
        <a:lstStyle/>
        <a:p>
          <a:endParaRPr lang="en-US"/>
        </a:p>
      </dgm:t>
    </dgm:pt>
    <dgm:pt modelId="{BF13569F-F0EB-4696-BC2C-142C506BEB52}" type="sibTrans" cxnId="{2102228A-C0E7-49AF-828A-F3ECD19CDA00}">
      <dgm:prSet/>
      <dgm:spPr/>
      <dgm:t>
        <a:bodyPr/>
        <a:lstStyle/>
        <a:p>
          <a:endParaRPr lang="en-US"/>
        </a:p>
      </dgm:t>
    </dgm:pt>
    <dgm:pt modelId="{FFEFDB9E-1A52-47BD-B363-813774EA701D}">
      <dgm:prSet/>
      <dgm:spPr/>
      <dgm:t>
        <a:bodyPr/>
        <a:lstStyle/>
        <a:p>
          <a:r>
            <a:rPr lang="en-GB"/>
            <a:t>Return to pharmacy for disposal if no recycling available</a:t>
          </a:r>
          <a:endParaRPr lang="en-US"/>
        </a:p>
      </dgm:t>
    </dgm:pt>
    <dgm:pt modelId="{F013440C-3D83-4C20-8F71-0831F4E7BDE9}" type="parTrans" cxnId="{D48FF11C-0F87-4E7F-BDC1-EF8C511CCED0}">
      <dgm:prSet/>
      <dgm:spPr/>
      <dgm:t>
        <a:bodyPr/>
        <a:lstStyle/>
        <a:p>
          <a:endParaRPr lang="en-US"/>
        </a:p>
      </dgm:t>
    </dgm:pt>
    <dgm:pt modelId="{CBAC7F50-6ACE-4E97-9B37-E4992A1A3342}" type="sibTrans" cxnId="{D48FF11C-0F87-4E7F-BDC1-EF8C511CCED0}">
      <dgm:prSet/>
      <dgm:spPr/>
      <dgm:t>
        <a:bodyPr/>
        <a:lstStyle/>
        <a:p>
          <a:endParaRPr lang="en-US"/>
        </a:p>
      </dgm:t>
    </dgm:pt>
    <dgm:pt modelId="{C2754F90-5E30-45E8-A771-AAE632036A0B}" type="pres">
      <dgm:prSet presAssocID="{D2499A65-CB67-4061-AED4-2193E1AF984B}" presName="diagram" presStyleCnt="0">
        <dgm:presLayoutVars>
          <dgm:dir/>
          <dgm:resizeHandles val="exact"/>
        </dgm:presLayoutVars>
      </dgm:prSet>
      <dgm:spPr/>
    </dgm:pt>
    <dgm:pt modelId="{47B74AE5-C014-46CE-864A-DE5FD21D4B50}" type="pres">
      <dgm:prSet presAssocID="{23178571-AE3A-4A9C-A1DA-F6F52DA1035D}" presName="node" presStyleLbl="node1" presStyleIdx="0" presStyleCnt="5">
        <dgm:presLayoutVars>
          <dgm:bulletEnabled val="1"/>
        </dgm:presLayoutVars>
      </dgm:prSet>
      <dgm:spPr/>
    </dgm:pt>
    <dgm:pt modelId="{5E562E59-21D6-4C5E-952E-23AB6E08CBAD}" type="pres">
      <dgm:prSet presAssocID="{40C75A2F-3A4A-427E-AB14-16E138A2FD64}" presName="sibTrans" presStyleCnt="0"/>
      <dgm:spPr/>
    </dgm:pt>
    <dgm:pt modelId="{4D0683FE-C04A-4936-A7C1-7E2F7B8A0BD3}" type="pres">
      <dgm:prSet presAssocID="{248BEC11-D6C6-432F-A87E-8F3DD22B20CD}" presName="node" presStyleLbl="node1" presStyleIdx="1" presStyleCnt="5">
        <dgm:presLayoutVars>
          <dgm:bulletEnabled val="1"/>
        </dgm:presLayoutVars>
      </dgm:prSet>
      <dgm:spPr/>
    </dgm:pt>
    <dgm:pt modelId="{13A74F0D-E78C-4D29-BF61-85FE76E399A7}" type="pres">
      <dgm:prSet presAssocID="{DCE64822-2C75-4FAA-8F81-C105333441F7}" presName="sibTrans" presStyleCnt="0"/>
      <dgm:spPr/>
    </dgm:pt>
    <dgm:pt modelId="{B31E01D0-6A6E-4FFE-8C0C-46DC387C4542}" type="pres">
      <dgm:prSet presAssocID="{B0F5F11F-C5AB-494D-B161-6011D587D5FA}" presName="node" presStyleLbl="node1" presStyleIdx="2" presStyleCnt="5">
        <dgm:presLayoutVars>
          <dgm:bulletEnabled val="1"/>
        </dgm:presLayoutVars>
      </dgm:prSet>
      <dgm:spPr/>
    </dgm:pt>
    <dgm:pt modelId="{67A61C4B-EFCA-418A-86F0-4AD0B330BBF1}" type="pres">
      <dgm:prSet presAssocID="{526A56CF-6596-4B31-9986-0A5A1C5FC166}" presName="sibTrans" presStyleCnt="0"/>
      <dgm:spPr/>
    </dgm:pt>
    <dgm:pt modelId="{1AC7259E-77FA-4E77-8092-658771DC67FF}" type="pres">
      <dgm:prSet presAssocID="{33389747-894F-4D6E-813E-46830A020D0D}" presName="node" presStyleLbl="node1" presStyleIdx="3" presStyleCnt="5">
        <dgm:presLayoutVars>
          <dgm:bulletEnabled val="1"/>
        </dgm:presLayoutVars>
      </dgm:prSet>
      <dgm:spPr/>
    </dgm:pt>
    <dgm:pt modelId="{53872374-C902-44DF-B8D4-071682DC4DF9}" type="pres">
      <dgm:prSet presAssocID="{BF13569F-F0EB-4696-BC2C-142C506BEB52}" presName="sibTrans" presStyleCnt="0"/>
      <dgm:spPr/>
    </dgm:pt>
    <dgm:pt modelId="{5523EF7E-7C55-46CA-89D8-3ED825D9CABB}" type="pres">
      <dgm:prSet presAssocID="{FFEFDB9E-1A52-47BD-B363-813774EA701D}" presName="node" presStyleLbl="node1" presStyleIdx="4" presStyleCnt="5">
        <dgm:presLayoutVars>
          <dgm:bulletEnabled val="1"/>
        </dgm:presLayoutVars>
      </dgm:prSet>
      <dgm:spPr/>
    </dgm:pt>
  </dgm:ptLst>
  <dgm:cxnLst>
    <dgm:cxn modelId="{D48FF11C-0F87-4E7F-BDC1-EF8C511CCED0}" srcId="{D2499A65-CB67-4061-AED4-2193E1AF984B}" destId="{FFEFDB9E-1A52-47BD-B363-813774EA701D}" srcOrd="4" destOrd="0" parTransId="{F013440C-3D83-4C20-8F71-0831F4E7BDE9}" sibTransId="{CBAC7F50-6ACE-4E97-9B37-E4992A1A3342}"/>
    <dgm:cxn modelId="{6AF52320-F13A-4E31-911F-59DEF8BA8889}" srcId="{D2499A65-CB67-4061-AED4-2193E1AF984B}" destId="{23178571-AE3A-4A9C-A1DA-F6F52DA1035D}" srcOrd="0" destOrd="0" parTransId="{5829D245-B224-43BD-9DBF-6BCE0A5B6E70}" sibTransId="{40C75A2F-3A4A-427E-AB14-16E138A2FD64}"/>
    <dgm:cxn modelId="{E6291548-EC29-4886-8EA3-AE2E07349118}" type="presOf" srcId="{248BEC11-D6C6-432F-A87E-8F3DD22B20CD}" destId="{4D0683FE-C04A-4936-A7C1-7E2F7B8A0BD3}" srcOrd="0" destOrd="0" presId="urn:microsoft.com/office/officeart/2005/8/layout/default"/>
    <dgm:cxn modelId="{2102228A-C0E7-49AF-828A-F3ECD19CDA00}" srcId="{D2499A65-CB67-4061-AED4-2193E1AF984B}" destId="{33389747-894F-4D6E-813E-46830A020D0D}" srcOrd="3" destOrd="0" parTransId="{38D93186-4F65-4DC9-89F9-44F2431C6F96}" sibTransId="{BF13569F-F0EB-4696-BC2C-142C506BEB52}"/>
    <dgm:cxn modelId="{BC466B96-9F09-4DB2-BE25-1DD151E645E0}" type="presOf" srcId="{FFEFDB9E-1A52-47BD-B363-813774EA701D}" destId="{5523EF7E-7C55-46CA-89D8-3ED825D9CABB}" srcOrd="0" destOrd="0" presId="urn:microsoft.com/office/officeart/2005/8/layout/default"/>
    <dgm:cxn modelId="{B304449E-EEC1-41EF-9F2A-12F7668E3A4A}" type="presOf" srcId="{33389747-894F-4D6E-813E-46830A020D0D}" destId="{1AC7259E-77FA-4E77-8092-658771DC67FF}" srcOrd="0" destOrd="0" presId="urn:microsoft.com/office/officeart/2005/8/layout/default"/>
    <dgm:cxn modelId="{1EB311C5-C277-4720-92C0-8F732FDBF387}" type="presOf" srcId="{23178571-AE3A-4A9C-A1DA-F6F52DA1035D}" destId="{47B74AE5-C014-46CE-864A-DE5FD21D4B50}" srcOrd="0" destOrd="0" presId="urn:microsoft.com/office/officeart/2005/8/layout/default"/>
    <dgm:cxn modelId="{0876B9C6-39D4-40C7-99BB-F0ED1B3C5988}" type="presOf" srcId="{B0F5F11F-C5AB-494D-B161-6011D587D5FA}" destId="{B31E01D0-6A6E-4FFE-8C0C-46DC387C4542}" srcOrd="0" destOrd="0" presId="urn:microsoft.com/office/officeart/2005/8/layout/default"/>
    <dgm:cxn modelId="{3584D1D3-55C2-42ED-AB0A-7E34EB85416E}" type="presOf" srcId="{D2499A65-CB67-4061-AED4-2193E1AF984B}" destId="{C2754F90-5E30-45E8-A771-AAE632036A0B}" srcOrd="0" destOrd="0" presId="urn:microsoft.com/office/officeart/2005/8/layout/default"/>
    <dgm:cxn modelId="{F95A1ED4-AE2E-43B9-A791-D4F71643D954}" srcId="{D2499A65-CB67-4061-AED4-2193E1AF984B}" destId="{248BEC11-D6C6-432F-A87E-8F3DD22B20CD}" srcOrd="1" destOrd="0" parTransId="{246F4230-B8CC-4A06-A7F3-0FA4DDC545B2}" sibTransId="{DCE64822-2C75-4FAA-8F81-C105333441F7}"/>
    <dgm:cxn modelId="{FCD931F0-7501-48BB-8124-BE2009145EB0}" srcId="{D2499A65-CB67-4061-AED4-2193E1AF984B}" destId="{B0F5F11F-C5AB-494D-B161-6011D587D5FA}" srcOrd="2" destOrd="0" parTransId="{E874156B-507B-4C4B-9D58-13D90C914E70}" sibTransId="{526A56CF-6596-4B31-9986-0A5A1C5FC166}"/>
    <dgm:cxn modelId="{40B4A287-9940-4793-BE26-78A81CC10239}" type="presParOf" srcId="{C2754F90-5E30-45E8-A771-AAE632036A0B}" destId="{47B74AE5-C014-46CE-864A-DE5FD21D4B50}" srcOrd="0" destOrd="0" presId="urn:microsoft.com/office/officeart/2005/8/layout/default"/>
    <dgm:cxn modelId="{B14DC80C-D25D-4D56-9CA6-0AE244A8DE6B}" type="presParOf" srcId="{C2754F90-5E30-45E8-A771-AAE632036A0B}" destId="{5E562E59-21D6-4C5E-952E-23AB6E08CBAD}" srcOrd="1" destOrd="0" presId="urn:microsoft.com/office/officeart/2005/8/layout/default"/>
    <dgm:cxn modelId="{3D36E513-2389-4CEF-8B5A-769366A41DA3}" type="presParOf" srcId="{C2754F90-5E30-45E8-A771-AAE632036A0B}" destId="{4D0683FE-C04A-4936-A7C1-7E2F7B8A0BD3}" srcOrd="2" destOrd="0" presId="urn:microsoft.com/office/officeart/2005/8/layout/default"/>
    <dgm:cxn modelId="{51CB3E35-5F24-4BEC-8F8A-101334D9F180}" type="presParOf" srcId="{C2754F90-5E30-45E8-A771-AAE632036A0B}" destId="{13A74F0D-E78C-4D29-BF61-85FE76E399A7}" srcOrd="3" destOrd="0" presId="urn:microsoft.com/office/officeart/2005/8/layout/default"/>
    <dgm:cxn modelId="{65073F1E-52D9-4DB6-996C-C5F891758412}" type="presParOf" srcId="{C2754F90-5E30-45E8-A771-AAE632036A0B}" destId="{B31E01D0-6A6E-4FFE-8C0C-46DC387C4542}" srcOrd="4" destOrd="0" presId="urn:microsoft.com/office/officeart/2005/8/layout/default"/>
    <dgm:cxn modelId="{D3D3EE61-4648-4B42-8753-1A3EDD818542}" type="presParOf" srcId="{C2754F90-5E30-45E8-A771-AAE632036A0B}" destId="{67A61C4B-EFCA-418A-86F0-4AD0B330BBF1}" srcOrd="5" destOrd="0" presId="urn:microsoft.com/office/officeart/2005/8/layout/default"/>
    <dgm:cxn modelId="{3185DE2B-0806-4E54-AB10-9008530C0394}" type="presParOf" srcId="{C2754F90-5E30-45E8-A771-AAE632036A0B}" destId="{1AC7259E-77FA-4E77-8092-658771DC67FF}" srcOrd="6" destOrd="0" presId="urn:microsoft.com/office/officeart/2005/8/layout/default"/>
    <dgm:cxn modelId="{B519D710-0AA3-421F-A282-C311B10B1512}" type="presParOf" srcId="{C2754F90-5E30-45E8-A771-AAE632036A0B}" destId="{53872374-C902-44DF-B8D4-071682DC4DF9}" srcOrd="7" destOrd="0" presId="urn:microsoft.com/office/officeart/2005/8/layout/default"/>
    <dgm:cxn modelId="{F25F240F-380F-42A3-BD56-0049B5802F06}" type="presParOf" srcId="{C2754F90-5E30-45E8-A771-AAE632036A0B}" destId="{5523EF7E-7C55-46CA-89D8-3ED825D9CAB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973F70-01BB-47F6-AB62-2B68D0429A3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0D61E82-C0E2-4EC9-BAA0-0E3C1F9AD600}">
      <dgm:prSet/>
      <dgm:spPr/>
      <dgm:t>
        <a:bodyPr/>
        <a:lstStyle/>
        <a:p>
          <a:r>
            <a:rPr lang="en-GB"/>
            <a:t>High anticholinergic burden associated with a number of significant adverse health effects</a:t>
          </a:r>
          <a:endParaRPr lang="en-US"/>
        </a:p>
      </dgm:t>
    </dgm:pt>
    <dgm:pt modelId="{471E8180-F188-4BE9-9085-AA2068764B26}" type="parTrans" cxnId="{55218F9D-B6CD-486D-A218-3C600D407B57}">
      <dgm:prSet/>
      <dgm:spPr/>
      <dgm:t>
        <a:bodyPr/>
        <a:lstStyle/>
        <a:p>
          <a:endParaRPr lang="en-US"/>
        </a:p>
      </dgm:t>
    </dgm:pt>
    <dgm:pt modelId="{F38BAC99-CF1F-4DAB-8C40-65E469EB8B9A}" type="sibTrans" cxnId="{55218F9D-B6CD-486D-A218-3C600D407B57}">
      <dgm:prSet/>
      <dgm:spPr/>
      <dgm:t>
        <a:bodyPr/>
        <a:lstStyle/>
        <a:p>
          <a:endParaRPr lang="en-US"/>
        </a:p>
      </dgm:t>
    </dgm:pt>
    <dgm:pt modelId="{852970FE-B765-472F-90D2-575FBE1A1301}">
      <dgm:prSet/>
      <dgm:spPr/>
      <dgm:t>
        <a:bodyPr/>
        <a:lstStyle/>
        <a:p>
          <a:r>
            <a:rPr lang="en-GB"/>
            <a:t>Especially falls, cognitive decline, increased mortality</a:t>
          </a:r>
          <a:endParaRPr lang="en-US"/>
        </a:p>
      </dgm:t>
    </dgm:pt>
    <dgm:pt modelId="{3666B799-3CAF-45A8-B1EA-50991AF71C44}" type="parTrans" cxnId="{17AEE409-42A6-49FD-BD86-FD6870EE24A2}">
      <dgm:prSet/>
      <dgm:spPr/>
      <dgm:t>
        <a:bodyPr/>
        <a:lstStyle/>
        <a:p>
          <a:endParaRPr lang="en-US"/>
        </a:p>
      </dgm:t>
    </dgm:pt>
    <dgm:pt modelId="{7693DC59-EF32-41AD-A40F-7C8BA2AFBED0}" type="sibTrans" cxnId="{17AEE409-42A6-49FD-BD86-FD6870EE24A2}">
      <dgm:prSet/>
      <dgm:spPr/>
      <dgm:t>
        <a:bodyPr/>
        <a:lstStyle/>
        <a:p>
          <a:endParaRPr lang="en-US"/>
        </a:p>
      </dgm:t>
    </dgm:pt>
    <dgm:pt modelId="{61248021-D099-42D1-8770-FB652B88B98B}">
      <dgm:prSet/>
      <dgm:spPr/>
      <dgm:t>
        <a:bodyPr/>
        <a:lstStyle/>
        <a:p>
          <a:r>
            <a:rPr lang="en-GB" baseline="30000"/>
            <a:t>ACB score &gt;3 considered high risk </a:t>
          </a:r>
          <a:endParaRPr lang="en-US"/>
        </a:p>
      </dgm:t>
    </dgm:pt>
    <dgm:pt modelId="{0C0BD51B-94A1-421C-871E-01BDAC918133}" type="parTrans" cxnId="{06F2C8CD-AA90-4885-A1D0-46E7E26D3B0B}">
      <dgm:prSet/>
      <dgm:spPr/>
      <dgm:t>
        <a:bodyPr/>
        <a:lstStyle/>
        <a:p>
          <a:endParaRPr lang="en-US"/>
        </a:p>
      </dgm:t>
    </dgm:pt>
    <dgm:pt modelId="{218B8D53-9E85-4C68-B15B-A1315972A6DB}" type="sibTrans" cxnId="{06F2C8CD-AA90-4885-A1D0-46E7E26D3B0B}">
      <dgm:prSet/>
      <dgm:spPr/>
      <dgm:t>
        <a:bodyPr/>
        <a:lstStyle/>
        <a:p>
          <a:endParaRPr lang="en-US"/>
        </a:p>
      </dgm:t>
    </dgm:pt>
    <dgm:pt modelId="{9CF0FC60-6877-4C90-B010-7416238EDB2D}" type="pres">
      <dgm:prSet presAssocID="{9E973F70-01BB-47F6-AB62-2B68D0429A38}" presName="linear" presStyleCnt="0">
        <dgm:presLayoutVars>
          <dgm:animLvl val="lvl"/>
          <dgm:resizeHandles val="exact"/>
        </dgm:presLayoutVars>
      </dgm:prSet>
      <dgm:spPr/>
    </dgm:pt>
    <dgm:pt modelId="{9245ADEF-5202-4058-AB1B-C8DFC546899D}" type="pres">
      <dgm:prSet presAssocID="{B0D61E82-C0E2-4EC9-BAA0-0E3C1F9AD6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7697C0-3564-4DD8-8EB4-DC1F162AE79D}" type="pres">
      <dgm:prSet presAssocID="{F38BAC99-CF1F-4DAB-8C40-65E469EB8B9A}" presName="spacer" presStyleCnt="0"/>
      <dgm:spPr/>
    </dgm:pt>
    <dgm:pt modelId="{90F0A524-13AC-4375-9F34-09FBC19FC68E}" type="pres">
      <dgm:prSet presAssocID="{852970FE-B765-472F-90D2-575FBE1A130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E2949E-11E0-4ABF-8288-092637CEA788}" type="pres">
      <dgm:prSet presAssocID="{7693DC59-EF32-41AD-A40F-7C8BA2AFBED0}" presName="spacer" presStyleCnt="0"/>
      <dgm:spPr/>
    </dgm:pt>
    <dgm:pt modelId="{A0D58383-0E04-4C7A-A5B2-9AECE5E33099}" type="pres">
      <dgm:prSet presAssocID="{61248021-D099-42D1-8770-FB652B88B98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7AEE409-42A6-49FD-BD86-FD6870EE24A2}" srcId="{9E973F70-01BB-47F6-AB62-2B68D0429A38}" destId="{852970FE-B765-472F-90D2-575FBE1A1301}" srcOrd="1" destOrd="0" parTransId="{3666B799-3CAF-45A8-B1EA-50991AF71C44}" sibTransId="{7693DC59-EF32-41AD-A40F-7C8BA2AFBED0}"/>
    <dgm:cxn modelId="{58253A44-354F-4841-855F-31324EC2655F}" type="presOf" srcId="{852970FE-B765-472F-90D2-575FBE1A1301}" destId="{90F0A524-13AC-4375-9F34-09FBC19FC68E}" srcOrd="0" destOrd="0" presId="urn:microsoft.com/office/officeart/2005/8/layout/vList2"/>
    <dgm:cxn modelId="{72B9C697-2E2C-4D28-9171-8BAA0FA4450E}" type="presOf" srcId="{9E973F70-01BB-47F6-AB62-2B68D0429A38}" destId="{9CF0FC60-6877-4C90-B010-7416238EDB2D}" srcOrd="0" destOrd="0" presId="urn:microsoft.com/office/officeart/2005/8/layout/vList2"/>
    <dgm:cxn modelId="{55218F9D-B6CD-486D-A218-3C600D407B57}" srcId="{9E973F70-01BB-47F6-AB62-2B68D0429A38}" destId="{B0D61E82-C0E2-4EC9-BAA0-0E3C1F9AD600}" srcOrd="0" destOrd="0" parTransId="{471E8180-F188-4BE9-9085-AA2068764B26}" sibTransId="{F38BAC99-CF1F-4DAB-8C40-65E469EB8B9A}"/>
    <dgm:cxn modelId="{06F2C8CD-AA90-4885-A1D0-46E7E26D3B0B}" srcId="{9E973F70-01BB-47F6-AB62-2B68D0429A38}" destId="{61248021-D099-42D1-8770-FB652B88B98B}" srcOrd="2" destOrd="0" parTransId="{0C0BD51B-94A1-421C-871E-01BDAC918133}" sibTransId="{218B8D53-9E85-4C68-B15B-A1315972A6DB}"/>
    <dgm:cxn modelId="{DE7503CE-914C-4598-887B-67F41F5D16D6}" type="presOf" srcId="{61248021-D099-42D1-8770-FB652B88B98B}" destId="{A0D58383-0E04-4C7A-A5B2-9AECE5E33099}" srcOrd="0" destOrd="0" presId="urn:microsoft.com/office/officeart/2005/8/layout/vList2"/>
    <dgm:cxn modelId="{554C32FB-F84E-4D0F-8B29-CB968D055D05}" type="presOf" srcId="{B0D61E82-C0E2-4EC9-BAA0-0E3C1F9AD600}" destId="{9245ADEF-5202-4058-AB1B-C8DFC546899D}" srcOrd="0" destOrd="0" presId="urn:microsoft.com/office/officeart/2005/8/layout/vList2"/>
    <dgm:cxn modelId="{8E7B8B79-1FB7-454B-AB4C-9169A6888FAB}" type="presParOf" srcId="{9CF0FC60-6877-4C90-B010-7416238EDB2D}" destId="{9245ADEF-5202-4058-AB1B-C8DFC546899D}" srcOrd="0" destOrd="0" presId="urn:microsoft.com/office/officeart/2005/8/layout/vList2"/>
    <dgm:cxn modelId="{31B8B01B-4D6B-4C65-857A-D0221BE3504C}" type="presParOf" srcId="{9CF0FC60-6877-4C90-B010-7416238EDB2D}" destId="{647697C0-3564-4DD8-8EB4-DC1F162AE79D}" srcOrd="1" destOrd="0" presId="urn:microsoft.com/office/officeart/2005/8/layout/vList2"/>
    <dgm:cxn modelId="{EBB6EBE6-F756-440D-973D-E167DA14DD66}" type="presParOf" srcId="{9CF0FC60-6877-4C90-B010-7416238EDB2D}" destId="{90F0A524-13AC-4375-9F34-09FBC19FC68E}" srcOrd="2" destOrd="0" presId="urn:microsoft.com/office/officeart/2005/8/layout/vList2"/>
    <dgm:cxn modelId="{63831B5F-332D-4541-8D0F-AF638C985BCC}" type="presParOf" srcId="{9CF0FC60-6877-4C90-B010-7416238EDB2D}" destId="{C4E2949E-11E0-4ABF-8288-092637CEA788}" srcOrd="3" destOrd="0" presId="urn:microsoft.com/office/officeart/2005/8/layout/vList2"/>
    <dgm:cxn modelId="{A0BFBBCC-A56E-4A6D-8724-9521E6F3EF76}" type="presParOf" srcId="{9CF0FC60-6877-4C90-B010-7416238EDB2D}" destId="{A0D58383-0E04-4C7A-A5B2-9AECE5E330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6697A0-16A3-45CA-B2F7-73CF466F439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B09A45-62F1-4E5C-82CB-D00B0320C503}">
      <dgm:prSet/>
      <dgm:spPr/>
      <dgm:t>
        <a:bodyPr/>
        <a:lstStyle/>
        <a:p>
          <a:r>
            <a:rPr lang="en-GB" dirty="0"/>
            <a:t>Pharmacy technician does an ACB score on patients&gt;70 on &gt;10 medications at time of medication review </a:t>
          </a:r>
          <a:endParaRPr lang="en-US" dirty="0"/>
        </a:p>
      </dgm:t>
    </dgm:pt>
    <dgm:pt modelId="{24D6F63F-E3B3-4B22-96DA-E028E14F894A}" type="parTrans" cxnId="{B4079F71-AF69-4F89-8D4A-1F791DCA2551}">
      <dgm:prSet/>
      <dgm:spPr/>
      <dgm:t>
        <a:bodyPr/>
        <a:lstStyle/>
        <a:p>
          <a:endParaRPr lang="en-US"/>
        </a:p>
      </dgm:t>
    </dgm:pt>
    <dgm:pt modelId="{C739F22C-CA98-48F8-8190-D8D337D71872}" type="sibTrans" cxnId="{B4079F71-AF69-4F89-8D4A-1F791DCA2551}">
      <dgm:prSet/>
      <dgm:spPr/>
      <dgm:t>
        <a:bodyPr/>
        <a:lstStyle/>
        <a:p>
          <a:endParaRPr lang="en-US"/>
        </a:p>
      </dgm:t>
    </dgm:pt>
    <dgm:pt modelId="{44A7AD78-A5FC-4699-AFDD-033220879B83}">
      <dgm:prSet/>
      <dgm:spPr/>
      <dgm:t>
        <a:bodyPr/>
        <a:lstStyle/>
        <a:p>
          <a:r>
            <a:rPr lang="en-GB"/>
            <a:t>Pharmacy technician highlights any ACB score&gt;3</a:t>
          </a:r>
          <a:endParaRPr lang="en-US"/>
        </a:p>
      </dgm:t>
    </dgm:pt>
    <dgm:pt modelId="{3CAFCC01-5349-440D-888B-900C7FDA9864}" type="parTrans" cxnId="{371C3277-F763-4B65-9C99-5F73070D32D0}">
      <dgm:prSet/>
      <dgm:spPr/>
      <dgm:t>
        <a:bodyPr/>
        <a:lstStyle/>
        <a:p>
          <a:endParaRPr lang="en-US"/>
        </a:p>
      </dgm:t>
    </dgm:pt>
    <dgm:pt modelId="{2277456F-2699-486E-A02E-49C92B3F5670}" type="sibTrans" cxnId="{371C3277-F763-4B65-9C99-5F73070D32D0}">
      <dgm:prSet/>
      <dgm:spPr/>
      <dgm:t>
        <a:bodyPr/>
        <a:lstStyle/>
        <a:p>
          <a:endParaRPr lang="en-US"/>
        </a:p>
      </dgm:t>
    </dgm:pt>
    <dgm:pt modelId="{16529284-DA31-45DD-8365-720D969EBF31}">
      <dgm:prSet/>
      <dgm:spPr/>
      <dgm:t>
        <a:bodyPr/>
        <a:lstStyle/>
        <a:p>
          <a:r>
            <a:rPr lang="en-GB"/>
            <a:t>Doctor / practice pharmacist discusses risks with patients and explores plan to reduce ACB  drugs</a:t>
          </a:r>
          <a:endParaRPr lang="en-US"/>
        </a:p>
      </dgm:t>
    </dgm:pt>
    <dgm:pt modelId="{58C7B493-CB99-4A9C-9698-39893C502802}" type="parTrans" cxnId="{EC561567-FB85-4FAA-B43E-6B5B864DB327}">
      <dgm:prSet/>
      <dgm:spPr/>
      <dgm:t>
        <a:bodyPr/>
        <a:lstStyle/>
        <a:p>
          <a:endParaRPr lang="en-US"/>
        </a:p>
      </dgm:t>
    </dgm:pt>
    <dgm:pt modelId="{AB69B824-BD0E-4B70-B8E4-BA042816F392}" type="sibTrans" cxnId="{EC561567-FB85-4FAA-B43E-6B5B864DB327}">
      <dgm:prSet/>
      <dgm:spPr/>
      <dgm:t>
        <a:bodyPr/>
        <a:lstStyle/>
        <a:p>
          <a:endParaRPr lang="en-US"/>
        </a:p>
      </dgm:t>
    </dgm:pt>
    <dgm:pt modelId="{A33D2245-6078-48BF-8DEB-DEE800B75281}" type="pres">
      <dgm:prSet presAssocID="{476697A0-16A3-45CA-B2F7-73CF466F439C}" presName="diagram" presStyleCnt="0">
        <dgm:presLayoutVars>
          <dgm:dir/>
          <dgm:resizeHandles val="exact"/>
        </dgm:presLayoutVars>
      </dgm:prSet>
      <dgm:spPr/>
    </dgm:pt>
    <dgm:pt modelId="{9434A7B5-70C2-46CC-B3C8-3137CC08D09D}" type="pres">
      <dgm:prSet presAssocID="{5AB09A45-62F1-4E5C-82CB-D00B0320C503}" presName="node" presStyleLbl="node1" presStyleIdx="0" presStyleCnt="3">
        <dgm:presLayoutVars>
          <dgm:bulletEnabled val="1"/>
        </dgm:presLayoutVars>
      </dgm:prSet>
      <dgm:spPr/>
    </dgm:pt>
    <dgm:pt modelId="{6299778D-13A5-4B5C-B355-7645C64DACDD}" type="pres">
      <dgm:prSet presAssocID="{C739F22C-CA98-48F8-8190-D8D337D71872}" presName="sibTrans" presStyleCnt="0"/>
      <dgm:spPr/>
    </dgm:pt>
    <dgm:pt modelId="{52CBA283-9A74-4B64-94CE-8AA155110B38}" type="pres">
      <dgm:prSet presAssocID="{44A7AD78-A5FC-4699-AFDD-033220879B83}" presName="node" presStyleLbl="node1" presStyleIdx="1" presStyleCnt="3">
        <dgm:presLayoutVars>
          <dgm:bulletEnabled val="1"/>
        </dgm:presLayoutVars>
      </dgm:prSet>
      <dgm:spPr/>
    </dgm:pt>
    <dgm:pt modelId="{9972036C-D922-44A1-9BC8-7699E1D82CBC}" type="pres">
      <dgm:prSet presAssocID="{2277456F-2699-486E-A02E-49C92B3F5670}" presName="sibTrans" presStyleCnt="0"/>
      <dgm:spPr/>
    </dgm:pt>
    <dgm:pt modelId="{78346B9A-BA36-4408-9A06-916F49A346C7}" type="pres">
      <dgm:prSet presAssocID="{16529284-DA31-45DD-8365-720D969EBF31}" presName="node" presStyleLbl="node1" presStyleIdx="2" presStyleCnt="3">
        <dgm:presLayoutVars>
          <dgm:bulletEnabled val="1"/>
        </dgm:presLayoutVars>
      </dgm:prSet>
      <dgm:spPr/>
    </dgm:pt>
  </dgm:ptLst>
  <dgm:cxnLst>
    <dgm:cxn modelId="{DA79F264-FBCE-4FD7-A2AA-7D4BFE83C742}" type="presOf" srcId="{476697A0-16A3-45CA-B2F7-73CF466F439C}" destId="{A33D2245-6078-48BF-8DEB-DEE800B75281}" srcOrd="0" destOrd="0" presId="urn:microsoft.com/office/officeart/2005/8/layout/default"/>
    <dgm:cxn modelId="{EC561567-FB85-4FAA-B43E-6B5B864DB327}" srcId="{476697A0-16A3-45CA-B2F7-73CF466F439C}" destId="{16529284-DA31-45DD-8365-720D969EBF31}" srcOrd="2" destOrd="0" parTransId="{58C7B493-CB99-4A9C-9698-39893C502802}" sibTransId="{AB69B824-BD0E-4B70-B8E4-BA042816F392}"/>
    <dgm:cxn modelId="{4E9C894B-8C5D-4537-8A04-9BD01F6A88E9}" type="presOf" srcId="{5AB09A45-62F1-4E5C-82CB-D00B0320C503}" destId="{9434A7B5-70C2-46CC-B3C8-3137CC08D09D}" srcOrd="0" destOrd="0" presId="urn:microsoft.com/office/officeart/2005/8/layout/default"/>
    <dgm:cxn modelId="{B4079F71-AF69-4F89-8D4A-1F791DCA2551}" srcId="{476697A0-16A3-45CA-B2F7-73CF466F439C}" destId="{5AB09A45-62F1-4E5C-82CB-D00B0320C503}" srcOrd="0" destOrd="0" parTransId="{24D6F63F-E3B3-4B22-96DA-E028E14F894A}" sibTransId="{C739F22C-CA98-48F8-8190-D8D337D71872}"/>
    <dgm:cxn modelId="{371C3277-F763-4B65-9C99-5F73070D32D0}" srcId="{476697A0-16A3-45CA-B2F7-73CF466F439C}" destId="{44A7AD78-A5FC-4699-AFDD-033220879B83}" srcOrd="1" destOrd="0" parTransId="{3CAFCC01-5349-440D-888B-900C7FDA9864}" sibTransId="{2277456F-2699-486E-A02E-49C92B3F5670}"/>
    <dgm:cxn modelId="{8AA3E858-C398-4AC5-83A9-0B57989508BC}" type="presOf" srcId="{16529284-DA31-45DD-8365-720D969EBF31}" destId="{78346B9A-BA36-4408-9A06-916F49A346C7}" srcOrd="0" destOrd="0" presId="urn:microsoft.com/office/officeart/2005/8/layout/default"/>
    <dgm:cxn modelId="{376033AE-485D-4D8F-9532-B1EFB99B2067}" type="presOf" srcId="{44A7AD78-A5FC-4699-AFDD-033220879B83}" destId="{52CBA283-9A74-4B64-94CE-8AA155110B38}" srcOrd="0" destOrd="0" presId="urn:microsoft.com/office/officeart/2005/8/layout/default"/>
    <dgm:cxn modelId="{1B41EE95-051A-43A5-9BDB-C24A20C84522}" type="presParOf" srcId="{A33D2245-6078-48BF-8DEB-DEE800B75281}" destId="{9434A7B5-70C2-46CC-B3C8-3137CC08D09D}" srcOrd="0" destOrd="0" presId="urn:microsoft.com/office/officeart/2005/8/layout/default"/>
    <dgm:cxn modelId="{A5FF6251-0EDC-46C5-BA81-C8FBE0661879}" type="presParOf" srcId="{A33D2245-6078-48BF-8DEB-DEE800B75281}" destId="{6299778D-13A5-4B5C-B355-7645C64DACDD}" srcOrd="1" destOrd="0" presId="urn:microsoft.com/office/officeart/2005/8/layout/default"/>
    <dgm:cxn modelId="{35AAA183-54BF-4B7A-9B78-55AD03D472B3}" type="presParOf" srcId="{A33D2245-6078-48BF-8DEB-DEE800B75281}" destId="{52CBA283-9A74-4B64-94CE-8AA155110B38}" srcOrd="2" destOrd="0" presId="urn:microsoft.com/office/officeart/2005/8/layout/default"/>
    <dgm:cxn modelId="{9DEE71C2-7660-40DB-8E2A-0953C519E506}" type="presParOf" srcId="{A33D2245-6078-48BF-8DEB-DEE800B75281}" destId="{9972036C-D922-44A1-9BC8-7699E1D82CBC}" srcOrd="3" destOrd="0" presId="urn:microsoft.com/office/officeart/2005/8/layout/default"/>
    <dgm:cxn modelId="{B8EE9474-4B94-49FA-9084-E99BAB180FFF}" type="presParOf" srcId="{A33D2245-6078-48BF-8DEB-DEE800B75281}" destId="{78346B9A-BA36-4408-9A06-916F49A346C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27D48D-C52B-4DE0-B264-FC4C4732FBA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8E6576-A4CC-4054-951B-95ECBF429E32}">
      <dgm:prSet/>
      <dgm:spPr/>
      <dgm:t>
        <a:bodyPr/>
        <a:lstStyle/>
        <a:p>
          <a:r>
            <a:rPr lang="en-GB"/>
            <a:t>Lean pathways</a:t>
          </a:r>
          <a:endParaRPr lang="en-US"/>
        </a:p>
      </dgm:t>
    </dgm:pt>
    <dgm:pt modelId="{6D43F559-9DC8-481F-810C-193487E07E4E}" type="parTrans" cxnId="{ECBDE792-1E8C-4919-AE10-8C2188543054}">
      <dgm:prSet/>
      <dgm:spPr/>
      <dgm:t>
        <a:bodyPr/>
        <a:lstStyle/>
        <a:p>
          <a:endParaRPr lang="en-US"/>
        </a:p>
      </dgm:t>
    </dgm:pt>
    <dgm:pt modelId="{882ED2C6-51BF-43E8-A144-5B2AA7B7BECF}" type="sibTrans" cxnId="{ECBDE792-1E8C-4919-AE10-8C2188543054}">
      <dgm:prSet/>
      <dgm:spPr/>
      <dgm:t>
        <a:bodyPr/>
        <a:lstStyle/>
        <a:p>
          <a:endParaRPr lang="en-US"/>
        </a:p>
      </dgm:t>
    </dgm:pt>
    <dgm:pt modelId="{B23258AE-E063-4997-9AFB-E9C1BBE022A6}">
      <dgm:prSet/>
      <dgm:spPr/>
      <dgm:t>
        <a:bodyPr/>
        <a:lstStyle/>
        <a:p>
          <a:r>
            <a:rPr lang="en-GB" dirty="0"/>
            <a:t>Remote consulting </a:t>
          </a:r>
          <a:endParaRPr lang="en-US" dirty="0"/>
        </a:p>
      </dgm:t>
    </dgm:pt>
    <dgm:pt modelId="{E1380654-47B9-4252-93D5-9149C704774A}" type="parTrans" cxnId="{E10295F2-9415-4542-922B-EFF0F272ED4B}">
      <dgm:prSet/>
      <dgm:spPr/>
      <dgm:t>
        <a:bodyPr/>
        <a:lstStyle/>
        <a:p>
          <a:endParaRPr lang="en-US"/>
        </a:p>
      </dgm:t>
    </dgm:pt>
    <dgm:pt modelId="{8BE478FF-5B98-4F73-8997-A822777811AD}" type="sibTrans" cxnId="{E10295F2-9415-4542-922B-EFF0F272ED4B}">
      <dgm:prSet/>
      <dgm:spPr/>
      <dgm:t>
        <a:bodyPr/>
        <a:lstStyle/>
        <a:p>
          <a:endParaRPr lang="en-US"/>
        </a:p>
      </dgm:t>
    </dgm:pt>
    <dgm:pt modelId="{D9E5800D-7FA7-47E0-B713-B0D236903676}">
      <dgm:prSet/>
      <dgm:spPr/>
      <dgm:t>
        <a:bodyPr/>
        <a:lstStyle/>
        <a:p>
          <a:r>
            <a:rPr lang="en-GB"/>
            <a:t>Use of technologies</a:t>
          </a:r>
          <a:endParaRPr lang="en-US"/>
        </a:p>
      </dgm:t>
    </dgm:pt>
    <dgm:pt modelId="{0E47F163-3793-45B5-9566-24C68296D1B5}" type="parTrans" cxnId="{AD6DB03D-6178-4A6A-8CC3-FB1C49339658}">
      <dgm:prSet/>
      <dgm:spPr/>
      <dgm:t>
        <a:bodyPr/>
        <a:lstStyle/>
        <a:p>
          <a:endParaRPr lang="en-US"/>
        </a:p>
      </dgm:t>
    </dgm:pt>
    <dgm:pt modelId="{DAAD295A-03B2-4135-A0E8-5770A3891603}" type="sibTrans" cxnId="{AD6DB03D-6178-4A6A-8CC3-FB1C49339658}">
      <dgm:prSet/>
      <dgm:spPr/>
      <dgm:t>
        <a:bodyPr/>
        <a:lstStyle/>
        <a:p>
          <a:endParaRPr lang="en-US"/>
        </a:p>
      </dgm:t>
    </dgm:pt>
    <dgm:pt modelId="{F7498853-8CFB-4EF6-A663-EB53A0C305D8}">
      <dgm:prSet/>
      <dgm:spPr/>
      <dgm:t>
        <a:bodyPr/>
        <a:lstStyle/>
        <a:p>
          <a:r>
            <a:rPr lang="en-GB"/>
            <a:t>Supporting active travel to surgery</a:t>
          </a:r>
          <a:endParaRPr lang="en-US"/>
        </a:p>
      </dgm:t>
    </dgm:pt>
    <dgm:pt modelId="{C11D5254-AF06-44DA-9B8C-C4A3271749DE}" type="parTrans" cxnId="{CE28E020-573E-4FDA-B29C-DF2E9F1AFD95}">
      <dgm:prSet/>
      <dgm:spPr/>
      <dgm:t>
        <a:bodyPr/>
        <a:lstStyle/>
        <a:p>
          <a:endParaRPr lang="en-US"/>
        </a:p>
      </dgm:t>
    </dgm:pt>
    <dgm:pt modelId="{179988B1-CA39-4C75-843F-F620A5EF4B3A}" type="sibTrans" cxnId="{CE28E020-573E-4FDA-B29C-DF2E9F1AFD95}">
      <dgm:prSet/>
      <dgm:spPr/>
      <dgm:t>
        <a:bodyPr/>
        <a:lstStyle/>
        <a:p>
          <a:endParaRPr lang="en-US"/>
        </a:p>
      </dgm:t>
    </dgm:pt>
    <dgm:pt modelId="{466D1933-6902-449F-B4BE-32C7188DA001}">
      <dgm:prSet/>
      <dgm:spPr/>
      <dgm:t>
        <a:bodyPr/>
        <a:lstStyle/>
        <a:p>
          <a:r>
            <a:rPr lang="en-GB"/>
            <a:t>Health professionals as role models of active travel</a:t>
          </a:r>
          <a:endParaRPr lang="en-US"/>
        </a:p>
      </dgm:t>
    </dgm:pt>
    <dgm:pt modelId="{E18988D5-9AE9-4392-9007-36E5CB7A3CA7}" type="parTrans" cxnId="{4EF72561-4379-4553-A2C9-0F25E8DE0065}">
      <dgm:prSet/>
      <dgm:spPr/>
      <dgm:t>
        <a:bodyPr/>
        <a:lstStyle/>
        <a:p>
          <a:endParaRPr lang="en-US"/>
        </a:p>
      </dgm:t>
    </dgm:pt>
    <dgm:pt modelId="{1B7ED73A-B470-4D1B-BF75-75E2C2B1863C}" type="sibTrans" cxnId="{4EF72561-4379-4553-A2C9-0F25E8DE0065}">
      <dgm:prSet/>
      <dgm:spPr/>
      <dgm:t>
        <a:bodyPr/>
        <a:lstStyle/>
        <a:p>
          <a:endParaRPr lang="en-US"/>
        </a:p>
      </dgm:t>
    </dgm:pt>
    <dgm:pt modelId="{ADC4F715-571B-43F6-972F-EC02B4FB0613}" type="pres">
      <dgm:prSet presAssocID="{9B27D48D-C52B-4DE0-B264-FC4C4732FBA8}" presName="diagram" presStyleCnt="0">
        <dgm:presLayoutVars>
          <dgm:dir/>
          <dgm:resizeHandles val="exact"/>
        </dgm:presLayoutVars>
      </dgm:prSet>
      <dgm:spPr/>
    </dgm:pt>
    <dgm:pt modelId="{C20761E7-DC9A-4135-99B4-9558E2196AC6}" type="pres">
      <dgm:prSet presAssocID="{B98E6576-A4CC-4054-951B-95ECBF429E32}" presName="node" presStyleLbl="node1" presStyleIdx="0" presStyleCnt="5">
        <dgm:presLayoutVars>
          <dgm:bulletEnabled val="1"/>
        </dgm:presLayoutVars>
      </dgm:prSet>
      <dgm:spPr/>
    </dgm:pt>
    <dgm:pt modelId="{E4787FBE-5F34-4173-9008-88794F7A39B7}" type="pres">
      <dgm:prSet presAssocID="{882ED2C6-51BF-43E8-A144-5B2AA7B7BECF}" presName="sibTrans" presStyleCnt="0"/>
      <dgm:spPr/>
    </dgm:pt>
    <dgm:pt modelId="{3D42C44E-2C72-4D5C-A2A9-D87803FBBDCF}" type="pres">
      <dgm:prSet presAssocID="{B23258AE-E063-4997-9AFB-E9C1BBE022A6}" presName="node" presStyleLbl="node1" presStyleIdx="1" presStyleCnt="5">
        <dgm:presLayoutVars>
          <dgm:bulletEnabled val="1"/>
        </dgm:presLayoutVars>
      </dgm:prSet>
      <dgm:spPr/>
    </dgm:pt>
    <dgm:pt modelId="{311CB45D-1950-442F-B665-1D2EA99CCA6B}" type="pres">
      <dgm:prSet presAssocID="{8BE478FF-5B98-4F73-8997-A822777811AD}" presName="sibTrans" presStyleCnt="0"/>
      <dgm:spPr/>
    </dgm:pt>
    <dgm:pt modelId="{2F7DBC69-5F16-4615-A46B-AB47FAA5D700}" type="pres">
      <dgm:prSet presAssocID="{D9E5800D-7FA7-47E0-B713-B0D236903676}" presName="node" presStyleLbl="node1" presStyleIdx="2" presStyleCnt="5">
        <dgm:presLayoutVars>
          <dgm:bulletEnabled val="1"/>
        </dgm:presLayoutVars>
      </dgm:prSet>
      <dgm:spPr/>
    </dgm:pt>
    <dgm:pt modelId="{A63250BB-920F-42DA-9CE8-E7ED140B7BC9}" type="pres">
      <dgm:prSet presAssocID="{DAAD295A-03B2-4135-A0E8-5770A3891603}" presName="sibTrans" presStyleCnt="0"/>
      <dgm:spPr/>
    </dgm:pt>
    <dgm:pt modelId="{99E42959-01A3-40EA-849C-0D3D48C5CD08}" type="pres">
      <dgm:prSet presAssocID="{F7498853-8CFB-4EF6-A663-EB53A0C305D8}" presName="node" presStyleLbl="node1" presStyleIdx="3" presStyleCnt="5">
        <dgm:presLayoutVars>
          <dgm:bulletEnabled val="1"/>
        </dgm:presLayoutVars>
      </dgm:prSet>
      <dgm:spPr/>
    </dgm:pt>
    <dgm:pt modelId="{E6CB7D0D-395B-449A-AFDC-208E14E807FF}" type="pres">
      <dgm:prSet presAssocID="{179988B1-CA39-4C75-843F-F620A5EF4B3A}" presName="sibTrans" presStyleCnt="0"/>
      <dgm:spPr/>
    </dgm:pt>
    <dgm:pt modelId="{C1C91D57-328C-4EDC-8A04-00C6EBB503D7}" type="pres">
      <dgm:prSet presAssocID="{466D1933-6902-449F-B4BE-32C7188DA001}" presName="node" presStyleLbl="node1" presStyleIdx="4" presStyleCnt="5">
        <dgm:presLayoutVars>
          <dgm:bulletEnabled val="1"/>
        </dgm:presLayoutVars>
      </dgm:prSet>
      <dgm:spPr/>
    </dgm:pt>
  </dgm:ptLst>
  <dgm:cxnLst>
    <dgm:cxn modelId="{C404CD08-D336-4789-AA83-4A008DAA48E5}" type="presOf" srcId="{B98E6576-A4CC-4054-951B-95ECBF429E32}" destId="{C20761E7-DC9A-4135-99B4-9558E2196AC6}" srcOrd="0" destOrd="0" presId="urn:microsoft.com/office/officeart/2005/8/layout/default"/>
    <dgm:cxn modelId="{ADF6830F-5F41-46ED-A39A-692A7C3181F6}" type="presOf" srcId="{F7498853-8CFB-4EF6-A663-EB53A0C305D8}" destId="{99E42959-01A3-40EA-849C-0D3D48C5CD08}" srcOrd="0" destOrd="0" presId="urn:microsoft.com/office/officeart/2005/8/layout/default"/>
    <dgm:cxn modelId="{CE28E020-573E-4FDA-B29C-DF2E9F1AFD95}" srcId="{9B27D48D-C52B-4DE0-B264-FC4C4732FBA8}" destId="{F7498853-8CFB-4EF6-A663-EB53A0C305D8}" srcOrd="3" destOrd="0" parTransId="{C11D5254-AF06-44DA-9B8C-C4A3271749DE}" sibTransId="{179988B1-CA39-4C75-843F-F620A5EF4B3A}"/>
    <dgm:cxn modelId="{3C536E32-F5BC-4455-8A96-1CEA756DD853}" type="presOf" srcId="{B23258AE-E063-4997-9AFB-E9C1BBE022A6}" destId="{3D42C44E-2C72-4D5C-A2A9-D87803FBBDCF}" srcOrd="0" destOrd="0" presId="urn:microsoft.com/office/officeart/2005/8/layout/default"/>
    <dgm:cxn modelId="{4062323B-39DC-422A-B47A-95166D404C2E}" type="presOf" srcId="{9B27D48D-C52B-4DE0-B264-FC4C4732FBA8}" destId="{ADC4F715-571B-43F6-972F-EC02B4FB0613}" srcOrd="0" destOrd="0" presId="urn:microsoft.com/office/officeart/2005/8/layout/default"/>
    <dgm:cxn modelId="{AD6DB03D-6178-4A6A-8CC3-FB1C49339658}" srcId="{9B27D48D-C52B-4DE0-B264-FC4C4732FBA8}" destId="{D9E5800D-7FA7-47E0-B713-B0D236903676}" srcOrd="2" destOrd="0" parTransId="{0E47F163-3793-45B5-9566-24C68296D1B5}" sibTransId="{DAAD295A-03B2-4135-A0E8-5770A3891603}"/>
    <dgm:cxn modelId="{4EF72561-4379-4553-A2C9-0F25E8DE0065}" srcId="{9B27D48D-C52B-4DE0-B264-FC4C4732FBA8}" destId="{466D1933-6902-449F-B4BE-32C7188DA001}" srcOrd="4" destOrd="0" parTransId="{E18988D5-9AE9-4392-9007-36E5CB7A3CA7}" sibTransId="{1B7ED73A-B470-4D1B-BF75-75E2C2B1863C}"/>
    <dgm:cxn modelId="{D915C486-DFDB-408F-8C01-CCFB3AE049E9}" type="presOf" srcId="{D9E5800D-7FA7-47E0-B713-B0D236903676}" destId="{2F7DBC69-5F16-4615-A46B-AB47FAA5D700}" srcOrd="0" destOrd="0" presId="urn:microsoft.com/office/officeart/2005/8/layout/default"/>
    <dgm:cxn modelId="{ECBDE792-1E8C-4919-AE10-8C2188543054}" srcId="{9B27D48D-C52B-4DE0-B264-FC4C4732FBA8}" destId="{B98E6576-A4CC-4054-951B-95ECBF429E32}" srcOrd="0" destOrd="0" parTransId="{6D43F559-9DC8-481F-810C-193487E07E4E}" sibTransId="{882ED2C6-51BF-43E8-A144-5B2AA7B7BECF}"/>
    <dgm:cxn modelId="{595654E7-C9BB-4D99-A861-803D9BACC0CD}" type="presOf" srcId="{466D1933-6902-449F-B4BE-32C7188DA001}" destId="{C1C91D57-328C-4EDC-8A04-00C6EBB503D7}" srcOrd="0" destOrd="0" presId="urn:microsoft.com/office/officeart/2005/8/layout/default"/>
    <dgm:cxn modelId="{E10295F2-9415-4542-922B-EFF0F272ED4B}" srcId="{9B27D48D-C52B-4DE0-B264-FC4C4732FBA8}" destId="{B23258AE-E063-4997-9AFB-E9C1BBE022A6}" srcOrd="1" destOrd="0" parTransId="{E1380654-47B9-4252-93D5-9149C704774A}" sibTransId="{8BE478FF-5B98-4F73-8997-A822777811AD}"/>
    <dgm:cxn modelId="{EDA416AA-1024-43B9-8884-49D720B3CFA9}" type="presParOf" srcId="{ADC4F715-571B-43F6-972F-EC02B4FB0613}" destId="{C20761E7-DC9A-4135-99B4-9558E2196AC6}" srcOrd="0" destOrd="0" presId="urn:microsoft.com/office/officeart/2005/8/layout/default"/>
    <dgm:cxn modelId="{5AC5F7AC-C56F-4711-8278-5BB4AAE65C10}" type="presParOf" srcId="{ADC4F715-571B-43F6-972F-EC02B4FB0613}" destId="{E4787FBE-5F34-4173-9008-88794F7A39B7}" srcOrd="1" destOrd="0" presId="urn:microsoft.com/office/officeart/2005/8/layout/default"/>
    <dgm:cxn modelId="{78E17B7D-5814-4FDA-BCD1-ABD10EB4B5CA}" type="presParOf" srcId="{ADC4F715-571B-43F6-972F-EC02B4FB0613}" destId="{3D42C44E-2C72-4D5C-A2A9-D87803FBBDCF}" srcOrd="2" destOrd="0" presId="urn:microsoft.com/office/officeart/2005/8/layout/default"/>
    <dgm:cxn modelId="{B6D28F1C-3A15-4BB8-BFF4-A4150EE993BD}" type="presParOf" srcId="{ADC4F715-571B-43F6-972F-EC02B4FB0613}" destId="{311CB45D-1950-442F-B665-1D2EA99CCA6B}" srcOrd="3" destOrd="0" presId="urn:microsoft.com/office/officeart/2005/8/layout/default"/>
    <dgm:cxn modelId="{B81E1B9E-C2BA-490B-BDCF-26D1AF425BB3}" type="presParOf" srcId="{ADC4F715-571B-43F6-972F-EC02B4FB0613}" destId="{2F7DBC69-5F16-4615-A46B-AB47FAA5D700}" srcOrd="4" destOrd="0" presId="urn:microsoft.com/office/officeart/2005/8/layout/default"/>
    <dgm:cxn modelId="{6185F883-6363-4FC7-8C49-85C2DA8CD459}" type="presParOf" srcId="{ADC4F715-571B-43F6-972F-EC02B4FB0613}" destId="{A63250BB-920F-42DA-9CE8-E7ED140B7BC9}" srcOrd="5" destOrd="0" presId="urn:microsoft.com/office/officeart/2005/8/layout/default"/>
    <dgm:cxn modelId="{41FA729A-2270-4E9E-BBD2-174DB6DD81C3}" type="presParOf" srcId="{ADC4F715-571B-43F6-972F-EC02B4FB0613}" destId="{99E42959-01A3-40EA-849C-0D3D48C5CD08}" srcOrd="6" destOrd="0" presId="urn:microsoft.com/office/officeart/2005/8/layout/default"/>
    <dgm:cxn modelId="{D85784EA-69B0-47BD-AB45-69552C3649C0}" type="presParOf" srcId="{ADC4F715-571B-43F6-972F-EC02B4FB0613}" destId="{E6CB7D0D-395B-449A-AFDC-208E14E807FF}" srcOrd="7" destOrd="0" presId="urn:microsoft.com/office/officeart/2005/8/layout/default"/>
    <dgm:cxn modelId="{4BE0B57D-97BA-414D-80CF-EE2BE1A5A1E5}" type="presParOf" srcId="{ADC4F715-571B-43F6-972F-EC02B4FB0613}" destId="{C1C91D57-328C-4EDC-8A04-00C6EBB503D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33760E-389C-40BB-A484-B274B42EFD3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EB9520-EA81-4FA2-A9A0-A7627394B0EF}">
      <dgm:prSet/>
      <dgm:spPr/>
      <dgm:t>
        <a:bodyPr/>
        <a:lstStyle/>
        <a:p>
          <a:r>
            <a:rPr lang="en-GB"/>
            <a:t>Reusable PPE</a:t>
          </a:r>
          <a:endParaRPr lang="en-US"/>
        </a:p>
      </dgm:t>
    </dgm:pt>
    <dgm:pt modelId="{FD2F7A11-5C8B-4F80-8010-66312BD3517C}" type="parTrans" cxnId="{5B69ACE9-3919-4636-8532-F2875D7C12F8}">
      <dgm:prSet/>
      <dgm:spPr/>
      <dgm:t>
        <a:bodyPr/>
        <a:lstStyle/>
        <a:p>
          <a:endParaRPr lang="en-US"/>
        </a:p>
      </dgm:t>
    </dgm:pt>
    <dgm:pt modelId="{A7D67ABE-B3CF-4E8F-B024-79FD0BB9CE3B}" type="sibTrans" cxnId="{5B69ACE9-3919-4636-8532-F2875D7C12F8}">
      <dgm:prSet/>
      <dgm:spPr/>
      <dgm:t>
        <a:bodyPr/>
        <a:lstStyle/>
        <a:p>
          <a:endParaRPr lang="en-US"/>
        </a:p>
      </dgm:t>
    </dgm:pt>
    <dgm:pt modelId="{3D54F857-C91B-46B3-BCD1-C99496A46A45}">
      <dgm:prSet/>
      <dgm:spPr/>
      <dgm:t>
        <a:bodyPr/>
        <a:lstStyle/>
        <a:p>
          <a:r>
            <a:rPr lang="en-GB"/>
            <a:t>Reducing couch roll and glove usage </a:t>
          </a:r>
          <a:endParaRPr lang="en-US"/>
        </a:p>
      </dgm:t>
    </dgm:pt>
    <dgm:pt modelId="{F7E30AC9-32FE-49F6-9A46-C9863551D2F0}" type="parTrans" cxnId="{1BF189DE-6DBF-41F1-B999-B041287B3CCE}">
      <dgm:prSet/>
      <dgm:spPr/>
      <dgm:t>
        <a:bodyPr/>
        <a:lstStyle/>
        <a:p>
          <a:endParaRPr lang="en-US"/>
        </a:p>
      </dgm:t>
    </dgm:pt>
    <dgm:pt modelId="{E075C958-ADD1-4BC7-BDC0-72B0EE680643}" type="sibTrans" cxnId="{1BF189DE-6DBF-41F1-B999-B041287B3CCE}">
      <dgm:prSet/>
      <dgm:spPr/>
      <dgm:t>
        <a:bodyPr/>
        <a:lstStyle/>
        <a:p>
          <a:endParaRPr lang="en-US"/>
        </a:p>
      </dgm:t>
    </dgm:pt>
    <dgm:pt modelId="{4628DF72-92D4-4D08-A99A-FF456E775541}">
      <dgm:prSet/>
      <dgm:spPr/>
      <dgm:t>
        <a:bodyPr/>
        <a:lstStyle/>
        <a:p>
          <a:r>
            <a:rPr lang="en-GB"/>
            <a:t>Sterilising services for surgical instruments </a:t>
          </a:r>
          <a:endParaRPr lang="en-US"/>
        </a:p>
      </dgm:t>
    </dgm:pt>
    <dgm:pt modelId="{7BCD5E52-F4FD-490A-9DFA-6A8895EAC874}" type="parTrans" cxnId="{C246F183-9B8F-42A0-B4C8-F32C33DB9717}">
      <dgm:prSet/>
      <dgm:spPr/>
      <dgm:t>
        <a:bodyPr/>
        <a:lstStyle/>
        <a:p>
          <a:endParaRPr lang="en-US"/>
        </a:p>
      </dgm:t>
    </dgm:pt>
    <dgm:pt modelId="{52E03FF8-EC14-458B-BC3F-75D177157404}" type="sibTrans" cxnId="{C246F183-9B8F-42A0-B4C8-F32C33DB9717}">
      <dgm:prSet/>
      <dgm:spPr/>
      <dgm:t>
        <a:bodyPr/>
        <a:lstStyle/>
        <a:p>
          <a:endParaRPr lang="en-US"/>
        </a:p>
      </dgm:t>
    </dgm:pt>
    <dgm:pt modelId="{7EE4F7CB-544F-4AB4-917A-6AF25B67D317}">
      <dgm:prSet/>
      <dgm:spPr/>
      <dgm:t>
        <a:bodyPr/>
        <a:lstStyle/>
        <a:p>
          <a:r>
            <a:rPr lang="en-GB"/>
            <a:t>Sending unwanted medical equipment to medical charities abroad</a:t>
          </a:r>
          <a:endParaRPr lang="en-US"/>
        </a:p>
      </dgm:t>
    </dgm:pt>
    <dgm:pt modelId="{9FF3793D-83C3-4CAA-9467-884CF3EA536C}" type="parTrans" cxnId="{7C90C1DF-9E01-4550-9020-8D2D5AF8E784}">
      <dgm:prSet/>
      <dgm:spPr/>
      <dgm:t>
        <a:bodyPr/>
        <a:lstStyle/>
        <a:p>
          <a:endParaRPr lang="en-US"/>
        </a:p>
      </dgm:t>
    </dgm:pt>
    <dgm:pt modelId="{6F0B1BBE-C457-4A10-B093-0722380F394F}" type="sibTrans" cxnId="{7C90C1DF-9E01-4550-9020-8D2D5AF8E784}">
      <dgm:prSet/>
      <dgm:spPr/>
      <dgm:t>
        <a:bodyPr/>
        <a:lstStyle/>
        <a:p>
          <a:endParaRPr lang="en-US"/>
        </a:p>
      </dgm:t>
    </dgm:pt>
    <dgm:pt modelId="{2009D0E2-584C-4CAF-982A-0BBFB7BAF4C7}" type="pres">
      <dgm:prSet presAssocID="{8A33760E-389C-40BB-A484-B274B42EFD34}" presName="root" presStyleCnt="0">
        <dgm:presLayoutVars>
          <dgm:dir/>
          <dgm:resizeHandles val="exact"/>
        </dgm:presLayoutVars>
      </dgm:prSet>
      <dgm:spPr/>
    </dgm:pt>
    <dgm:pt modelId="{09AB0A0F-4C10-40FA-998C-4EAF11AB16ED}" type="pres">
      <dgm:prSet presAssocID="{6AEB9520-EA81-4FA2-A9A0-A7627394B0EF}" presName="compNode" presStyleCnt="0"/>
      <dgm:spPr/>
    </dgm:pt>
    <dgm:pt modelId="{EB0D0C5D-B5C4-44A8-B72C-49B60906A8E1}" type="pres">
      <dgm:prSet presAssocID="{6AEB9520-EA81-4FA2-A9A0-A7627394B0EF}" presName="bgRect" presStyleLbl="bgShp" presStyleIdx="0" presStyleCnt="4"/>
      <dgm:spPr/>
    </dgm:pt>
    <dgm:pt modelId="{87951D67-4F07-405B-B674-407485928E49}" type="pres">
      <dgm:prSet presAssocID="{6AEB9520-EA81-4FA2-A9A0-A7627394B0E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5EE6C46-10CA-4A46-91FA-9DC2740A4661}" type="pres">
      <dgm:prSet presAssocID="{6AEB9520-EA81-4FA2-A9A0-A7627394B0EF}" presName="spaceRect" presStyleCnt="0"/>
      <dgm:spPr/>
    </dgm:pt>
    <dgm:pt modelId="{05EE3456-070E-44D8-B19A-4E23025D5D9F}" type="pres">
      <dgm:prSet presAssocID="{6AEB9520-EA81-4FA2-A9A0-A7627394B0EF}" presName="parTx" presStyleLbl="revTx" presStyleIdx="0" presStyleCnt="4">
        <dgm:presLayoutVars>
          <dgm:chMax val="0"/>
          <dgm:chPref val="0"/>
        </dgm:presLayoutVars>
      </dgm:prSet>
      <dgm:spPr/>
    </dgm:pt>
    <dgm:pt modelId="{69A4A1AC-FD23-43FE-A25E-B06C81B1A62F}" type="pres">
      <dgm:prSet presAssocID="{A7D67ABE-B3CF-4E8F-B024-79FD0BB9CE3B}" presName="sibTrans" presStyleCnt="0"/>
      <dgm:spPr/>
    </dgm:pt>
    <dgm:pt modelId="{DBBD34DA-B6DE-40A4-86AB-C122FC3125C1}" type="pres">
      <dgm:prSet presAssocID="{3D54F857-C91B-46B3-BCD1-C99496A46A45}" presName="compNode" presStyleCnt="0"/>
      <dgm:spPr/>
    </dgm:pt>
    <dgm:pt modelId="{1B0D05DA-5339-449E-86A0-ABB1F98734E9}" type="pres">
      <dgm:prSet presAssocID="{3D54F857-C91B-46B3-BCD1-C99496A46A45}" presName="bgRect" presStyleLbl="bgShp" presStyleIdx="1" presStyleCnt="4"/>
      <dgm:spPr/>
    </dgm:pt>
    <dgm:pt modelId="{AB1F05EA-382B-4405-8017-41B83824DC07}" type="pres">
      <dgm:prSet presAssocID="{3D54F857-C91B-46B3-BCD1-C99496A46A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ch"/>
        </a:ext>
      </dgm:extLst>
    </dgm:pt>
    <dgm:pt modelId="{56F83E38-BF44-4CF1-86EE-2851FB747500}" type="pres">
      <dgm:prSet presAssocID="{3D54F857-C91B-46B3-BCD1-C99496A46A45}" presName="spaceRect" presStyleCnt="0"/>
      <dgm:spPr/>
    </dgm:pt>
    <dgm:pt modelId="{21B12559-9C44-406E-83C9-12F7518705B5}" type="pres">
      <dgm:prSet presAssocID="{3D54F857-C91B-46B3-BCD1-C99496A46A45}" presName="parTx" presStyleLbl="revTx" presStyleIdx="1" presStyleCnt="4">
        <dgm:presLayoutVars>
          <dgm:chMax val="0"/>
          <dgm:chPref val="0"/>
        </dgm:presLayoutVars>
      </dgm:prSet>
      <dgm:spPr/>
    </dgm:pt>
    <dgm:pt modelId="{5FAF0ABE-57FD-4EEF-BCC2-6CC3777F2543}" type="pres">
      <dgm:prSet presAssocID="{E075C958-ADD1-4BC7-BDC0-72B0EE680643}" presName="sibTrans" presStyleCnt="0"/>
      <dgm:spPr/>
    </dgm:pt>
    <dgm:pt modelId="{197BBD04-D9ED-4399-A1E7-BC806B10CAB3}" type="pres">
      <dgm:prSet presAssocID="{4628DF72-92D4-4D08-A99A-FF456E775541}" presName="compNode" presStyleCnt="0"/>
      <dgm:spPr/>
    </dgm:pt>
    <dgm:pt modelId="{57A25B6E-70DD-4D59-B6EC-678B94EF26F4}" type="pres">
      <dgm:prSet presAssocID="{4628DF72-92D4-4D08-A99A-FF456E775541}" presName="bgRect" presStyleLbl="bgShp" presStyleIdx="2" presStyleCnt="4"/>
      <dgm:spPr/>
    </dgm:pt>
    <dgm:pt modelId="{76F3879E-7A50-48B4-B0B9-1B505FA32BB3}" type="pres">
      <dgm:prSet presAssocID="{4628DF72-92D4-4D08-A99A-FF456E77554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3B2C8AA-0631-41D0-B60A-2EA72730972D}" type="pres">
      <dgm:prSet presAssocID="{4628DF72-92D4-4D08-A99A-FF456E775541}" presName="spaceRect" presStyleCnt="0"/>
      <dgm:spPr/>
    </dgm:pt>
    <dgm:pt modelId="{EF9AC078-ABE8-41EB-AD4C-BF5F0D150A7B}" type="pres">
      <dgm:prSet presAssocID="{4628DF72-92D4-4D08-A99A-FF456E775541}" presName="parTx" presStyleLbl="revTx" presStyleIdx="2" presStyleCnt="4">
        <dgm:presLayoutVars>
          <dgm:chMax val="0"/>
          <dgm:chPref val="0"/>
        </dgm:presLayoutVars>
      </dgm:prSet>
      <dgm:spPr/>
    </dgm:pt>
    <dgm:pt modelId="{030F41A2-2F63-4B64-8D76-8BFD215F0210}" type="pres">
      <dgm:prSet presAssocID="{52E03FF8-EC14-458B-BC3F-75D177157404}" presName="sibTrans" presStyleCnt="0"/>
      <dgm:spPr/>
    </dgm:pt>
    <dgm:pt modelId="{915EAD7A-8B3F-45B9-B722-5D78F58A9517}" type="pres">
      <dgm:prSet presAssocID="{7EE4F7CB-544F-4AB4-917A-6AF25B67D317}" presName="compNode" presStyleCnt="0"/>
      <dgm:spPr/>
    </dgm:pt>
    <dgm:pt modelId="{491A0A3B-5C49-4F70-A8CA-A45FF72551DC}" type="pres">
      <dgm:prSet presAssocID="{7EE4F7CB-544F-4AB4-917A-6AF25B67D317}" presName="bgRect" presStyleLbl="bgShp" presStyleIdx="3" presStyleCnt="4"/>
      <dgm:spPr/>
    </dgm:pt>
    <dgm:pt modelId="{ABC3839B-E2CD-451B-A408-CAFC72AA7FAB}" type="pres">
      <dgm:prSet presAssocID="{7EE4F7CB-544F-4AB4-917A-6AF25B67D31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4867EDB3-5E73-4566-8306-1DB16AD18219}" type="pres">
      <dgm:prSet presAssocID="{7EE4F7CB-544F-4AB4-917A-6AF25B67D317}" presName="spaceRect" presStyleCnt="0"/>
      <dgm:spPr/>
    </dgm:pt>
    <dgm:pt modelId="{8001211A-C184-4336-850E-B6DF8814591F}" type="pres">
      <dgm:prSet presAssocID="{7EE4F7CB-544F-4AB4-917A-6AF25B67D31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E5AE907-C463-4D89-B1EB-99D686DD8CCC}" type="presOf" srcId="{7EE4F7CB-544F-4AB4-917A-6AF25B67D317}" destId="{8001211A-C184-4336-850E-B6DF8814591F}" srcOrd="0" destOrd="0" presId="urn:microsoft.com/office/officeart/2018/2/layout/IconVerticalSolidList"/>
    <dgm:cxn modelId="{D87D010F-D292-4AD9-AF30-234158824C71}" type="presOf" srcId="{3D54F857-C91B-46B3-BCD1-C99496A46A45}" destId="{21B12559-9C44-406E-83C9-12F7518705B5}" srcOrd="0" destOrd="0" presId="urn:microsoft.com/office/officeart/2018/2/layout/IconVerticalSolidList"/>
    <dgm:cxn modelId="{C246F183-9B8F-42A0-B4C8-F32C33DB9717}" srcId="{8A33760E-389C-40BB-A484-B274B42EFD34}" destId="{4628DF72-92D4-4D08-A99A-FF456E775541}" srcOrd="2" destOrd="0" parTransId="{7BCD5E52-F4FD-490A-9DFA-6A8895EAC874}" sibTransId="{52E03FF8-EC14-458B-BC3F-75D177157404}"/>
    <dgm:cxn modelId="{30694C98-FA06-4E8F-BE70-D96F222D6834}" type="presOf" srcId="{4628DF72-92D4-4D08-A99A-FF456E775541}" destId="{EF9AC078-ABE8-41EB-AD4C-BF5F0D150A7B}" srcOrd="0" destOrd="0" presId="urn:microsoft.com/office/officeart/2018/2/layout/IconVerticalSolidList"/>
    <dgm:cxn modelId="{FB6CF7B6-AE57-4A23-AB64-7D9D98803F2C}" type="presOf" srcId="{8A33760E-389C-40BB-A484-B274B42EFD34}" destId="{2009D0E2-584C-4CAF-982A-0BBFB7BAF4C7}" srcOrd="0" destOrd="0" presId="urn:microsoft.com/office/officeart/2018/2/layout/IconVerticalSolidList"/>
    <dgm:cxn modelId="{CA517DD6-931B-46D2-B34A-1B7DFC8F3A6B}" type="presOf" srcId="{6AEB9520-EA81-4FA2-A9A0-A7627394B0EF}" destId="{05EE3456-070E-44D8-B19A-4E23025D5D9F}" srcOrd="0" destOrd="0" presId="urn:microsoft.com/office/officeart/2018/2/layout/IconVerticalSolidList"/>
    <dgm:cxn modelId="{1BF189DE-6DBF-41F1-B999-B041287B3CCE}" srcId="{8A33760E-389C-40BB-A484-B274B42EFD34}" destId="{3D54F857-C91B-46B3-BCD1-C99496A46A45}" srcOrd="1" destOrd="0" parTransId="{F7E30AC9-32FE-49F6-9A46-C9863551D2F0}" sibTransId="{E075C958-ADD1-4BC7-BDC0-72B0EE680643}"/>
    <dgm:cxn modelId="{7C90C1DF-9E01-4550-9020-8D2D5AF8E784}" srcId="{8A33760E-389C-40BB-A484-B274B42EFD34}" destId="{7EE4F7CB-544F-4AB4-917A-6AF25B67D317}" srcOrd="3" destOrd="0" parTransId="{9FF3793D-83C3-4CAA-9467-884CF3EA536C}" sibTransId="{6F0B1BBE-C457-4A10-B093-0722380F394F}"/>
    <dgm:cxn modelId="{5B69ACE9-3919-4636-8532-F2875D7C12F8}" srcId="{8A33760E-389C-40BB-A484-B274B42EFD34}" destId="{6AEB9520-EA81-4FA2-A9A0-A7627394B0EF}" srcOrd="0" destOrd="0" parTransId="{FD2F7A11-5C8B-4F80-8010-66312BD3517C}" sibTransId="{A7D67ABE-B3CF-4E8F-B024-79FD0BB9CE3B}"/>
    <dgm:cxn modelId="{753B66E5-5389-46AE-949F-A4FB000D73DE}" type="presParOf" srcId="{2009D0E2-584C-4CAF-982A-0BBFB7BAF4C7}" destId="{09AB0A0F-4C10-40FA-998C-4EAF11AB16ED}" srcOrd="0" destOrd="0" presId="urn:microsoft.com/office/officeart/2018/2/layout/IconVerticalSolidList"/>
    <dgm:cxn modelId="{0DE987E6-4616-4DE6-AD1F-EC111D283961}" type="presParOf" srcId="{09AB0A0F-4C10-40FA-998C-4EAF11AB16ED}" destId="{EB0D0C5D-B5C4-44A8-B72C-49B60906A8E1}" srcOrd="0" destOrd="0" presId="urn:microsoft.com/office/officeart/2018/2/layout/IconVerticalSolidList"/>
    <dgm:cxn modelId="{45C0597D-A6C9-4E6E-97F6-E98AE5AFE5C5}" type="presParOf" srcId="{09AB0A0F-4C10-40FA-998C-4EAF11AB16ED}" destId="{87951D67-4F07-405B-B674-407485928E49}" srcOrd="1" destOrd="0" presId="urn:microsoft.com/office/officeart/2018/2/layout/IconVerticalSolidList"/>
    <dgm:cxn modelId="{F56AD796-9CAE-47E9-B14A-ED1DADF0DB59}" type="presParOf" srcId="{09AB0A0F-4C10-40FA-998C-4EAF11AB16ED}" destId="{15EE6C46-10CA-4A46-91FA-9DC2740A4661}" srcOrd="2" destOrd="0" presId="urn:microsoft.com/office/officeart/2018/2/layout/IconVerticalSolidList"/>
    <dgm:cxn modelId="{8349E449-BA49-45E4-91D3-C7742CC9C64B}" type="presParOf" srcId="{09AB0A0F-4C10-40FA-998C-4EAF11AB16ED}" destId="{05EE3456-070E-44D8-B19A-4E23025D5D9F}" srcOrd="3" destOrd="0" presId="urn:microsoft.com/office/officeart/2018/2/layout/IconVerticalSolidList"/>
    <dgm:cxn modelId="{37A28D34-C1CD-4832-9382-F543D8F9E6DA}" type="presParOf" srcId="{2009D0E2-584C-4CAF-982A-0BBFB7BAF4C7}" destId="{69A4A1AC-FD23-43FE-A25E-B06C81B1A62F}" srcOrd="1" destOrd="0" presId="urn:microsoft.com/office/officeart/2018/2/layout/IconVerticalSolidList"/>
    <dgm:cxn modelId="{4EF7446F-FBD2-4CF3-A13A-BEBBB69F3DFF}" type="presParOf" srcId="{2009D0E2-584C-4CAF-982A-0BBFB7BAF4C7}" destId="{DBBD34DA-B6DE-40A4-86AB-C122FC3125C1}" srcOrd="2" destOrd="0" presId="urn:microsoft.com/office/officeart/2018/2/layout/IconVerticalSolidList"/>
    <dgm:cxn modelId="{017E2425-F31E-46F4-B9C8-C19A9C7DBE72}" type="presParOf" srcId="{DBBD34DA-B6DE-40A4-86AB-C122FC3125C1}" destId="{1B0D05DA-5339-449E-86A0-ABB1F98734E9}" srcOrd="0" destOrd="0" presId="urn:microsoft.com/office/officeart/2018/2/layout/IconVerticalSolidList"/>
    <dgm:cxn modelId="{F4568DC2-2340-40E3-8153-964D780989BF}" type="presParOf" srcId="{DBBD34DA-B6DE-40A4-86AB-C122FC3125C1}" destId="{AB1F05EA-382B-4405-8017-41B83824DC07}" srcOrd="1" destOrd="0" presId="urn:microsoft.com/office/officeart/2018/2/layout/IconVerticalSolidList"/>
    <dgm:cxn modelId="{A7828D31-E0F5-4F9D-8E01-B7A29FB8B6DC}" type="presParOf" srcId="{DBBD34DA-B6DE-40A4-86AB-C122FC3125C1}" destId="{56F83E38-BF44-4CF1-86EE-2851FB747500}" srcOrd="2" destOrd="0" presId="urn:microsoft.com/office/officeart/2018/2/layout/IconVerticalSolidList"/>
    <dgm:cxn modelId="{3BBA11CE-0638-4A56-A151-BB3B3167699E}" type="presParOf" srcId="{DBBD34DA-B6DE-40A4-86AB-C122FC3125C1}" destId="{21B12559-9C44-406E-83C9-12F7518705B5}" srcOrd="3" destOrd="0" presId="urn:microsoft.com/office/officeart/2018/2/layout/IconVerticalSolidList"/>
    <dgm:cxn modelId="{B0E22E93-A75B-43AA-805C-DB840EECA11A}" type="presParOf" srcId="{2009D0E2-584C-4CAF-982A-0BBFB7BAF4C7}" destId="{5FAF0ABE-57FD-4EEF-BCC2-6CC3777F2543}" srcOrd="3" destOrd="0" presId="urn:microsoft.com/office/officeart/2018/2/layout/IconVerticalSolidList"/>
    <dgm:cxn modelId="{1200AE89-D0CE-41AD-9CB8-CFD8B7C37AC3}" type="presParOf" srcId="{2009D0E2-584C-4CAF-982A-0BBFB7BAF4C7}" destId="{197BBD04-D9ED-4399-A1E7-BC806B10CAB3}" srcOrd="4" destOrd="0" presId="urn:microsoft.com/office/officeart/2018/2/layout/IconVerticalSolidList"/>
    <dgm:cxn modelId="{395FF651-31D5-4C88-A14C-7DF744F46FBE}" type="presParOf" srcId="{197BBD04-D9ED-4399-A1E7-BC806B10CAB3}" destId="{57A25B6E-70DD-4D59-B6EC-678B94EF26F4}" srcOrd="0" destOrd="0" presId="urn:microsoft.com/office/officeart/2018/2/layout/IconVerticalSolidList"/>
    <dgm:cxn modelId="{EE38B842-C0FA-44F2-BD1A-9DE9E9FC97BA}" type="presParOf" srcId="{197BBD04-D9ED-4399-A1E7-BC806B10CAB3}" destId="{76F3879E-7A50-48B4-B0B9-1B505FA32BB3}" srcOrd="1" destOrd="0" presId="urn:microsoft.com/office/officeart/2018/2/layout/IconVerticalSolidList"/>
    <dgm:cxn modelId="{2B6FBEEE-1138-4709-8CA2-D63E393CE561}" type="presParOf" srcId="{197BBD04-D9ED-4399-A1E7-BC806B10CAB3}" destId="{C3B2C8AA-0631-41D0-B60A-2EA72730972D}" srcOrd="2" destOrd="0" presId="urn:microsoft.com/office/officeart/2018/2/layout/IconVerticalSolidList"/>
    <dgm:cxn modelId="{DA6338AF-9B63-4CB4-922B-B3DA66FA8833}" type="presParOf" srcId="{197BBD04-D9ED-4399-A1E7-BC806B10CAB3}" destId="{EF9AC078-ABE8-41EB-AD4C-BF5F0D150A7B}" srcOrd="3" destOrd="0" presId="urn:microsoft.com/office/officeart/2018/2/layout/IconVerticalSolidList"/>
    <dgm:cxn modelId="{FD5E8219-FDA0-4849-ACC1-2FA0189C661E}" type="presParOf" srcId="{2009D0E2-584C-4CAF-982A-0BBFB7BAF4C7}" destId="{030F41A2-2F63-4B64-8D76-8BFD215F0210}" srcOrd="5" destOrd="0" presId="urn:microsoft.com/office/officeart/2018/2/layout/IconVerticalSolidList"/>
    <dgm:cxn modelId="{3A514446-6C5E-49FD-8722-9325FD2FF12A}" type="presParOf" srcId="{2009D0E2-584C-4CAF-982A-0BBFB7BAF4C7}" destId="{915EAD7A-8B3F-45B9-B722-5D78F58A9517}" srcOrd="6" destOrd="0" presId="urn:microsoft.com/office/officeart/2018/2/layout/IconVerticalSolidList"/>
    <dgm:cxn modelId="{EBEBB569-EEBD-4F1D-A689-28B93BBA4B1A}" type="presParOf" srcId="{915EAD7A-8B3F-45B9-B722-5D78F58A9517}" destId="{491A0A3B-5C49-4F70-A8CA-A45FF72551DC}" srcOrd="0" destOrd="0" presId="urn:microsoft.com/office/officeart/2018/2/layout/IconVerticalSolidList"/>
    <dgm:cxn modelId="{496D85BF-1502-4430-8239-7A1425E610CD}" type="presParOf" srcId="{915EAD7A-8B3F-45B9-B722-5D78F58A9517}" destId="{ABC3839B-E2CD-451B-A408-CAFC72AA7FAB}" srcOrd="1" destOrd="0" presId="urn:microsoft.com/office/officeart/2018/2/layout/IconVerticalSolidList"/>
    <dgm:cxn modelId="{8DCFD7E4-1288-4091-9208-0D0AC72246B5}" type="presParOf" srcId="{915EAD7A-8B3F-45B9-B722-5D78F58A9517}" destId="{4867EDB3-5E73-4566-8306-1DB16AD18219}" srcOrd="2" destOrd="0" presId="urn:microsoft.com/office/officeart/2018/2/layout/IconVerticalSolidList"/>
    <dgm:cxn modelId="{45996982-A673-4661-8886-68489AD22C64}" type="presParOf" srcId="{915EAD7A-8B3F-45B9-B722-5D78F58A9517}" destId="{8001211A-C184-4336-850E-B6DF881459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5F4B8-E324-453E-9678-3D610DDF8A44}">
      <dsp:nvSpPr>
        <dsp:cNvPr id="0" name=""/>
        <dsp:cNvSpPr/>
      </dsp:nvSpPr>
      <dsp:spPr>
        <a:xfrm>
          <a:off x="2044800" y="37627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D7AEC-B16C-4BEA-A5BC-68D65DE6B9AE}">
      <dsp:nvSpPr>
        <dsp:cNvPr id="0" name=""/>
        <dsp:cNvSpPr/>
      </dsp:nvSpPr>
      <dsp:spPr>
        <a:xfrm>
          <a:off x="251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DDA6F-CA64-47DD-ACA4-B8CFE9D0CBFB}">
      <dsp:nvSpPr>
        <dsp:cNvPr id="0" name=""/>
        <dsp:cNvSpPr/>
      </dsp:nvSpPr>
      <dsp:spPr>
        <a:xfrm>
          <a:off x="134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Net Zero direct emissions by 2040</a:t>
          </a:r>
          <a:endParaRPr lang="en-US" sz="2500" kern="1200"/>
        </a:p>
      </dsp:txBody>
      <dsp:txXfrm>
        <a:off x="1342800" y="3256272"/>
        <a:ext cx="3600000" cy="720000"/>
      </dsp:txXfrm>
    </dsp:sp>
    <dsp:sp modelId="{18A80124-91AF-4CE2-BEC5-C7B9F04E969B}">
      <dsp:nvSpPr>
        <dsp:cNvPr id="0" name=""/>
        <dsp:cNvSpPr/>
      </dsp:nvSpPr>
      <dsp:spPr>
        <a:xfrm>
          <a:off x="6274800" y="37627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9FD0B-DF2B-4ABA-9369-CC6BB91AD4D9}">
      <dsp:nvSpPr>
        <dsp:cNvPr id="0" name=""/>
        <dsp:cNvSpPr/>
      </dsp:nvSpPr>
      <dsp:spPr>
        <a:xfrm>
          <a:off x="674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CA7A4-D6A7-4F64-8789-9D2D1A0829EE}">
      <dsp:nvSpPr>
        <dsp:cNvPr id="0" name=""/>
        <dsp:cNvSpPr/>
      </dsp:nvSpPr>
      <dsp:spPr>
        <a:xfrm>
          <a:off x="557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Indirect emissions by 2045</a:t>
          </a:r>
          <a:endParaRPr lang="en-US" sz="2500" kern="1200"/>
        </a:p>
      </dsp:txBody>
      <dsp:txXfrm>
        <a:off x="5572800" y="3256272"/>
        <a:ext cx="360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953FA-A57E-415A-B9FF-AE07CCE2927B}">
      <dsp:nvSpPr>
        <dsp:cNvPr id="0" name=""/>
        <dsp:cNvSpPr/>
      </dsp:nvSpPr>
      <dsp:spPr>
        <a:xfrm>
          <a:off x="0" y="797719"/>
          <a:ext cx="6666833" cy="9149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“Triple bottom line” –Considers financial, social and environmental cost of an intervention or organisation</a:t>
          </a:r>
          <a:endParaRPr lang="en-US" sz="2300" kern="1200"/>
        </a:p>
      </dsp:txBody>
      <dsp:txXfrm>
        <a:off x="44664" y="842383"/>
        <a:ext cx="6577505" cy="825612"/>
      </dsp:txXfrm>
    </dsp:sp>
    <dsp:sp modelId="{B00A8B43-CAFC-452A-8ED5-1A83D04547D4}">
      <dsp:nvSpPr>
        <dsp:cNvPr id="0" name=""/>
        <dsp:cNvSpPr/>
      </dsp:nvSpPr>
      <dsp:spPr>
        <a:xfrm>
          <a:off x="0" y="1778899"/>
          <a:ext cx="6666833" cy="91494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See healthcare through a “planetary health” lens</a:t>
          </a:r>
          <a:endParaRPr lang="en-US" sz="2300" kern="1200"/>
        </a:p>
      </dsp:txBody>
      <dsp:txXfrm>
        <a:off x="44664" y="1823563"/>
        <a:ext cx="6577505" cy="825612"/>
      </dsp:txXfrm>
    </dsp:sp>
    <dsp:sp modelId="{7F333BB6-6040-47AD-A96F-E4339872A407}">
      <dsp:nvSpPr>
        <dsp:cNvPr id="0" name=""/>
        <dsp:cNvSpPr/>
      </dsp:nvSpPr>
      <dsp:spPr>
        <a:xfrm>
          <a:off x="0" y="2760080"/>
          <a:ext cx="6666833" cy="91494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Planetary health curriculum on trainer / trainee HEE website</a:t>
          </a:r>
          <a:endParaRPr lang="en-US" sz="2300" kern="1200"/>
        </a:p>
      </dsp:txBody>
      <dsp:txXfrm>
        <a:off x="44664" y="2804744"/>
        <a:ext cx="6577505" cy="825612"/>
      </dsp:txXfrm>
    </dsp:sp>
    <dsp:sp modelId="{5985DB28-5BAD-44C2-B548-B5925834F1B9}">
      <dsp:nvSpPr>
        <dsp:cNvPr id="0" name=""/>
        <dsp:cNvSpPr/>
      </dsp:nvSpPr>
      <dsp:spPr>
        <a:xfrm>
          <a:off x="0" y="3741260"/>
          <a:ext cx="6666833" cy="9149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hlinkClick xmlns:r="http://schemas.openxmlformats.org/officeDocument/2006/relationships" r:id="rId1"/>
            </a:rPr>
            <a:t>www.susqi.org/step-by-step-guide</a:t>
          </a:r>
          <a:endParaRPr lang="en-US" sz="2300" kern="1200"/>
        </a:p>
      </dsp:txBody>
      <dsp:txXfrm>
        <a:off x="44664" y="3785924"/>
        <a:ext cx="6577505" cy="8256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03B58-E71F-4B38-A780-86AE19D4B592}">
      <dsp:nvSpPr>
        <dsp:cNvPr id="0" name=""/>
        <dsp:cNvSpPr/>
      </dsp:nvSpPr>
      <dsp:spPr>
        <a:xfrm>
          <a:off x="490078" y="3448"/>
          <a:ext cx="1999951" cy="11999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18 groups around the country so far </a:t>
          </a:r>
          <a:endParaRPr lang="en-US" sz="1800" kern="1200"/>
        </a:p>
      </dsp:txBody>
      <dsp:txXfrm>
        <a:off x="490078" y="3448"/>
        <a:ext cx="1999951" cy="1199970"/>
      </dsp:txXfrm>
    </dsp:sp>
    <dsp:sp modelId="{9B2FB789-EF28-473B-BF3F-EFB4BFDF0D3E}">
      <dsp:nvSpPr>
        <dsp:cNvPr id="0" name=""/>
        <dsp:cNvSpPr/>
      </dsp:nvSpPr>
      <dsp:spPr>
        <a:xfrm>
          <a:off x="2690024" y="3448"/>
          <a:ext cx="1999951" cy="1199970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More groups under consideration </a:t>
          </a:r>
          <a:endParaRPr lang="en-US" sz="1800" kern="1200" dirty="0"/>
        </a:p>
      </dsp:txBody>
      <dsp:txXfrm>
        <a:off x="2690024" y="3448"/>
        <a:ext cx="1999951" cy="1199970"/>
      </dsp:txXfrm>
    </dsp:sp>
    <dsp:sp modelId="{D58C14B1-5687-406C-AEC3-6123C8E1A222}">
      <dsp:nvSpPr>
        <dsp:cNvPr id="0" name=""/>
        <dsp:cNvSpPr/>
      </dsp:nvSpPr>
      <dsp:spPr>
        <a:xfrm>
          <a:off x="4889970" y="3448"/>
          <a:ext cx="1999951" cy="119997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Powerfully supportive network </a:t>
          </a:r>
          <a:endParaRPr lang="en-US" sz="1800" kern="1200"/>
        </a:p>
      </dsp:txBody>
      <dsp:txXfrm>
        <a:off x="4889970" y="3448"/>
        <a:ext cx="1999951" cy="1199970"/>
      </dsp:txXfrm>
    </dsp:sp>
    <dsp:sp modelId="{CB712B75-11F3-4963-833C-170A8EC33264}">
      <dsp:nvSpPr>
        <dsp:cNvPr id="0" name=""/>
        <dsp:cNvSpPr/>
      </dsp:nvSpPr>
      <dsp:spPr>
        <a:xfrm>
          <a:off x="490078" y="1403414"/>
          <a:ext cx="1999951" cy="119997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Informal drop-in meetings to support new leaders </a:t>
          </a:r>
          <a:endParaRPr lang="en-US" sz="1800" kern="1200" dirty="0"/>
        </a:p>
      </dsp:txBody>
      <dsp:txXfrm>
        <a:off x="490078" y="1403414"/>
        <a:ext cx="1999951" cy="1199970"/>
      </dsp:txXfrm>
    </dsp:sp>
    <dsp:sp modelId="{9739EA22-7B7D-4F4A-87A7-63BC11039D8C}">
      <dsp:nvSpPr>
        <dsp:cNvPr id="0" name=""/>
        <dsp:cNvSpPr/>
      </dsp:nvSpPr>
      <dsp:spPr>
        <a:xfrm>
          <a:off x="2690024" y="1403414"/>
          <a:ext cx="1999951" cy="119997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Share best ideas and stop reinventing the wheel!</a:t>
          </a:r>
          <a:endParaRPr lang="en-US" sz="1800" kern="1200"/>
        </a:p>
      </dsp:txBody>
      <dsp:txXfrm>
        <a:off x="2690024" y="1403414"/>
        <a:ext cx="1999951" cy="1199970"/>
      </dsp:txXfrm>
    </dsp:sp>
    <dsp:sp modelId="{DBBBBFD9-68AB-4831-81A6-96C10E9EFD47}">
      <dsp:nvSpPr>
        <dsp:cNvPr id="0" name=""/>
        <dsp:cNvSpPr/>
      </dsp:nvSpPr>
      <dsp:spPr>
        <a:xfrm>
          <a:off x="4889970" y="1403414"/>
          <a:ext cx="1999951" cy="1199970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Local leads invited to national quarterly meetings </a:t>
          </a:r>
          <a:endParaRPr lang="en-US" sz="1800" kern="1200"/>
        </a:p>
      </dsp:txBody>
      <dsp:txXfrm>
        <a:off x="4889970" y="1403414"/>
        <a:ext cx="1999951" cy="1199970"/>
      </dsp:txXfrm>
    </dsp:sp>
    <dsp:sp modelId="{D1BFF86E-233A-4BFE-AA60-A236AC444932}">
      <dsp:nvSpPr>
        <dsp:cNvPr id="0" name=""/>
        <dsp:cNvSpPr/>
      </dsp:nvSpPr>
      <dsp:spPr>
        <a:xfrm>
          <a:off x="2690024" y="2803380"/>
          <a:ext cx="1999951" cy="119997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Regular free educational meetings for groups</a:t>
          </a:r>
          <a:endParaRPr lang="en-US" sz="1800" kern="1200"/>
        </a:p>
      </dsp:txBody>
      <dsp:txXfrm>
        <a:off x="2690024" y="2803380"/>
        <a:ext cx="1999951" cy="11999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07744-A8EC-44CF-8DDB-D6519473E8CE}">
      <dsp:nvSpPr>
        <dsp:cNvPr id="0" name=""/>
        <dsp:cNvSpPr/>
      </dsp:nvSpPr>
      <dsp:spPr>
        <a:xfrm>
          <a:off x="414951" y="484"/>
          <a:ext cx="2978516" cy="17871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Only a small number of people needed to get a group started </a:t>
          </a:r>
          <a:endParaRPr lang="en-US" sz="2300" kern="1200"/>
        </a:p>
      </dsp:txBody>
      <dsp:txXfrm>
        <a:off x="414951" y="484"/>
        <a:ext cx="2978516" cy="1787110"/>
      </dsp:txXfrm>
    </dsp:sp>
    <dsp:sp modelId="{FD6383A7-DB1C-44F9-B6B4-FB8B132079FB}">
      <dsp:nvSpPr>
        <dsp:cNvPr id="0" name=""/>
        <dsp:cNvSpPr/>
      </dsp:nvSpPr>
      <dsp:spPr>
        <a:xfrm>
          <a:off x="3691319" y="484"/>
          <a:ext cx="2978516" cy="1787110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Use Thinking Time principles for meetings </a:t>
          </a:r>
          <a:endParaRPr lang="en-US" sz="2300" kern="1200"/>
        </a:p>
      </dsp:txBody>
      <dsp:txXfrm>
        <a:off x="3691319" y="484"/>
        <a:ext cx="2978516" cy="1787110"/>
      </dsp:txXfrm>
    </dsp:sp>
    <dsp:sp modelId="{B28F2A17-A597-4AE2-9106-BE5E7F26EE84}">
      <dsp:nvSpPr>
        <dsp:cNvPr id="0" name=""/>
        <dsp:cNvSpPr/>
      </dsp:nvSpPr>
      <dsp:spPr>
        <a:xfrm>
          <a:off x="414951" y="2085446"/>
          <a:ext cx="2978516" cy="1787110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Go with the natural enthusiasms of the members </a:t>
          </a:r>
          <a:endParaRPr lang="en-US" sz="2300" kern="1200"/>
        </a:p>
      </dsp:txBody>
      <dsp:txXfrm>
        <a:off x="414951" y="2085446"/>
        <a:ext cx="2978516" cy="1787110"/>
      </dsp:txXfrm>
    </dsp:sp>
    <dsp:sp modelId="{561DDBDC-E8E4-48CA-B74B-5BC4E5A26BF3}">
      <dsp:nvSpPr>
        <dsp:cNvPr id="0" name=""/>
        <dsp:cNvSpPr/>
      </dsp:nvSpPr>
      <dsp:spPr>
        <a:xfrm>
          <a:off x="3750800" y="4170892"/>
          <a:ext cx="2978516" cy="1787110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Work with your LMC, PCN, ICS, RCGP Faculty </a:t>
          </a:r>
          <a:endParaRPr lang="en-US" sz="2300" kern="1200" dirty="0"/>
        </a:p>
      </dsp:txBody>
      <dsp:txXfrm>
        <a:off x="3750800" y="4170892"/>
        <a:ext cx="2978516" cy="1787110"/>
      </dsp:txXfrm>
    </dsp:sp>
    <dsp:sp modelId="{5BBDDFD4-BEDE-41E0-8186-0A684FA05D48}">
      <dsp:nvSpPr>
        <dsp:cNvPr id="0" name=""/>
        <dsp:cNvSpPr/>
      </dsp:nvSpPr>
      <dsp:spPr>
        <a:xfrm>
          <a:off x="414951" y="4170408"/>
          <a:ext cx="2978516" cy="1787110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Get support from other leaders in Greener Practice </a:t>
          </a:r>
          <a:endParaRPr lang="en-US" sz="2300" kern="1200"/>
        </a:p>
      </dsp:txBody>
      <dsp:txXfrm>
        <a:off x="414951" y="4170408"/>
        <a:ext cx="2978516" cy="1787110"/>
      </dsp:txXfrm>
    </dsp:sp>
    <dsp:sp modelId="{CD3AD4BD-F05A-4026-8FAB-B3D3C8EA40C9}">
      <dsp:nvSpPr>
        <dsp:cNvPr id="0" name=""/>
        <dsp:cNvSpPr/>
      </dsp:nvSpPr>
      <dsp:spPr>
        <a:xfrm>
          <a:off x="3750800" y="2085440"/>
          <a:ext cx="2978516" cy="178711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Invite Medicines Optimisation Team, secondary care colleagues etc to form shared goals</a:t>
          </a:r>
          <a:endParaRPr lang="en-US" sz="2300" kern="1200" dirty="0"/>
        </a:p>
      </dsp:txBody>
      <dsp:txXfrm>
        <a:off x="3750800" y="2085440"/>
        <a:ext cx="2978516" cy="17871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02854-31F6-4990-BD0A-871309B99A35}">
      <dsp:nvSpPr>
        <dsp:cNvPr id="0" name=""/>
        <dsp:cNvSpPr/>
      </dsp:nvSpPr>
      <dsp:spPr>
        <a:xfrm>
          <a:off x="0" y="727"/>
          <a:ext cx="70847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22069C-8CAE-40CE-BAD6-9FD3E8C76824}">
      <dsp:nvSpPr>
        <dsp:cNvPr id="0" name=""/>
        <dsp:cNvSpPr/>
      </dsp:nvSpPr>
      <dsp:spPr>
        <a:xfrm>
          <a:off x="0" y="727"/>
          <a:ext cx="7084788" cy="85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National </a:t>
          </a:r>
          <a:endParaRPr lang="en-US" sz="3900" kern="1200"/>
        </a:p>
      </dsp:txBody>
      <dsp:txXfrm>
        <a:off x="0" y="727"/>
        <a:ext cx="7084788" cy="850935"/>
      </dsp:txXfrm>
    </dsp:sp>
    <dsp:sp modelId="{C77FFD97-D674-476B-834A-B256D9DD0A1E}">
      <dsp:nvSpPr>
        <dsp:cNvPr id="0" name=""/>
        <dsp:cNvSpPr/>
      </dsp:nvSpPr>
      <dsp:spPr>
        <a:xfrm>
          <a:off x="0" y="851662"/>
          <a:ext cx="70847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F93EA1-55FC-4D51-9AFF-CAC87B02AF8C}">
      <dsp:nvSpPr>
        <dsp:cNvPr id="0" name=""/>
        <dsp:cNvSpPr/>
      </dsp:nvSpPr>
      <dsp:spPr>
        <a:xfrm>
          <a:off x="0" y="851662"/>
          <a:ext cx="7084788" cy="85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Respiratory </a:t>
          </a:r>
          <a:endParaRPr lang="en-US" sz="3900" kern="1200"/>
        </a:p>
      </dsp:txBody>
      <dsp:txXfrm>
        <a:off x="0" y="851662"/>
        <a:ext cx="7084788" cy="850935"/>
      </dsp:txXfrm>
    </dsp:sp>
    <dsp:sp modelId="{9B677B20-B702-4FE9-8C28-2423676569EF}">
      <dsp:nvSpPr>
        <dsp:cNvPr id="0" name=""/>
        <dsp:cNvSpPr/>
      </dsp:nvSpPr>
      <dsp:spPr>
        <a:xfrm>
          <a:off x="0" y="1702598"/>
          <a:ext cx="70847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0CD193-6340-427E-A116-B2EF16651061}">
      <dsp:nvSpPr>
        <dsp:cNvPr id="0" name=""/>
        <dsp:cNvSpPr/>
      </dsp:nvSpPr>
      <dsp:spPr>
        <a:xfrm>
          <a:off x="0" y="1702598"/>
          <a:ext cx="7084788" cy="85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Clinical </a:t>
          </a:r>
          <a:endParaRPr lang="en-US" sz="3900" kern="1200"/>
        </a:p>
      </dsp:txBody>
      <dsp:txXfrm>
        <a:off x="0" y="1702598"/>
        <a:ext cx="7084788" cy="850935"/>
      </dsp:txXfrm>
    </dsp:sp>
    <dsp:sp modelId="{8A1A9231-8B00-4D72-9116-B4E3D8DF7B29}">
      <dsp:nvSpPr>
        <dsp:cNvPr id="0" name=""/>
        <dsp:cNvSpPr/>
      </dsp:nvSpPr>
      <dsp:spPr>
        <a:xfrm>
          <a:off x="0" y="2553533"/>
          <a:ext cx="70847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F45C3-BDD2-4AD5-BB38-737ECC2AD718}">
      <dsp:nvSpPr>
        <dsp:cNvPr id="0" name=""/>
        <dsp:cNvSpPr/>
      </dsp:nvSpPr>
      <dsp:spPr>
        <a:xfrm>
          <a:off x="0" y="2553533"/>
          <a:ext cx="7084788" cy="85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Working with organisations </a:t>
          </a:r>
          <a:endParaRPr lang="en-US" sz="3900" kern="1200"/>
        </a:p>
      </dsp:txBody>
      <dsp:txXfrm>
        <a:off x="0" y="2553533"/>
        <a:ext cx="7084788" cy="850935"/>
      </dsp:txXfrm>
    </dsp:sp>
    <dsp:sp modelId="{28FB6EDF-77EA-4416-9302-54C19DB64C73}">
      <dsp:nvSpPr>
        <dsp:cNvPr id="0" name=""/>
        <dsp:cNvSpPr/>
      </dsp:nvSpPr>
      <dsp:spPr>
        <a:xfrm>
          <a:off x="0" y="3404469"/>
          <a:ext cx="708478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1618A5-A9AD-4812-9322-8AD79D6E2D1A}">
      <dsp:nvSpPr>
        <dsp:cNvPr id="0" name=""/>
        <dsp:cNvSpPr/>
      </dsp:nvSpPr>
      <dsp:spPr>
        <a:xfrm>
          <a:off x="0" y="3404469"/>
          <a:ext cx="7084788" cy="85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Clinical care </a:t>
          </a:r>
          <a:endParaRPr lang="en-US" sz="3900" kern="1200"/>
        </a:p>
      </dsp:txBody>
      <dsp:txXfrm>
        <a:off x="0" y="3404469"/>
        <a:ext cx="7084788" cy="850935"/>
      </dsp:txXfrm>
    </dsp:sp>
    <dsp:sp modelId="{5949B141-CF2B-4787-AFFE-72112EA8ACED}">
      <dsp:nvSpPr>
        <dsp:cNvPr id="0" name=""/>
        <dsp:cNvSpPr/>
      </dsp:nvSpPr>
      <dsp:spPr>
        <a:xfrm>
          <a:off x="0" y="4255404"/>
          <a:ext cx="70847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59356-8671-455A-9977-1168C5F3E900}">
      <dsp:nvSpPr>
        <dsp:cNvPr id="0" name=""/>
        <dsp:cNvSpPr/>
      </dsp:nvSpPr>
      <dsp:spPr>
        <a:xfrm>
          <a:off x="0" y="4255404"/>
          <a:ext cx="7084788" cy="85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Education </a:t>
          </a:r>
          <a:endParaRPr lang="en-US" sz="3900" kern="1200"/>
        </a:p>
      </dsp:txBody>
      <dsp:txXfrm>
        <a:off x="0" y="4255404"/>
        <a:ext cx="7084788" cy="850935"/>
      </dsp:txXfrm>
    </dsp:sp>
    <dsp:sp modelId="{FC8B96AC-F04B-4281-B530-FA709D3179B7}">
      <dsp:nvSpPr>
        <dsp:cNvPr id="0" name=""/>
        <dsp:cNvSpPr/>
      </dsp:nvSpPr>
      <dsp:spPr>
        <a:xfrm>
          <a:off x="0" y="5106340"/>
          <a:ext cx="70847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1899CF-E376-4F3E-A334-27054189DE02}">
      <dsp:nvSpPr>
        <dsp:cNvPr id="0" name=""/>
        <dsp:cNvSpPr/>
      </dsp:nvSpPr>
      <dsp:spPr>
        <a:xfrm>
          <a:off x="0" y="5106340"/>
          <a:ext cx="7084788" cy="85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GIfH toolkit and QI </a:t>
          </a:r>
          <a:endParaRPr lang="en-US" sz="3900" kern="1200"/>
        </a:p>
      </dsp:txBody>
      <dsp:txXfrm>
        <a:off x="0" y="5106340"/>
        <a:ext cx="7084788" cy="850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D61F0-24F5-4E28-BDFB-3A7897B6DE88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Health promotion / disease prevention </a:t>
          </a:r>
          <a:endParaRPr lang="en-US" sz="3200" kern="1200"/>
        </a:p>
      </dsp:txBody>
      <dsp:txXfrm>
        <a:off x="62141" y="130324"/>
        <a:ext cx="6139358" cy="1148678"/>
      </dsp:txXfrm>
    </dsp:sp>
    <dsp:sp modelId="{730D004F-79FE-4D98-B0C6-62BB6D4E8EDC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Patient empowerment </a:t>
          </a:r>
          <a:endParaRPr lang="en-US" sz="3200" kern="1200"/>
        </a:p>
      </dsp:txBody>
      <dsp:txXfrm>
        <a:off x="62141" y="1495444"/>
        <a:ext cx="6139358" cy="1148678"/>
      </dsp:txXfrm>
    </dsp:sp>
    <dsp:sp modelId="{739000DE-006E-445D-9865-9393AC7D80F4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Lean service delivery </a:t>
          </a:r>
          <a:endParaRPr lang="en-US" sz="3200" kern="1200"/>
        </a:p>
      </dsp:txBody>
      <dsp:txXfrm>
        <a:off x="62141" y="2860564"/>
        <a:ext cx="6139358" cy="1148678"/>
      </dsp:txXfrm>
    </dsp:sp>
    <dsp:sp modelId="{E96FC60A-BFA1-443F-9A7D-E68323553E46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Low carbon alternatives </a:t>
          </a:r>
          <a:endParaRPr lang="en-US" sz="3200" kern="1200"/>
        </a:p>
      </dsp:txBody>
      <dsp:txXfrm>
        <a:off x="62141" y="4225685"/>
        <a:ext cx="6139358" cy="114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4BB3F-58CA-4BB9-BBB4-4F598D4DB614}">
      <dsp:nvSpPr>
        <dsp:cNvPr id="0" name=""/>
        <dsp:cNvSpPr/>
      </dsp:nvSpPr>
      <dsp:spPr>
        <a:xfrm>
          <a:off x="0" y="76104"/>
          <a:ext cx="6263640" cy="1277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Reducing SABA over-reliance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 (&lt;3x/ week)</a:t>
          </a:r>
          <a:endParaRPr lang="en-US" sz="2800" kern="1200" dirty="0"/>
        </a:p>
      </dsp:txBody>
      <dsp:txXfrm>
        <a:off x="62369" y="138473"/>
        <a:ext cx="6138902" cy="1152901"/>
      </dsp:txXfrm>
    </dsp:sp>
    <dsp:sp modelId="{54C2664C-CE0C-4BEB-89A6-C2828B8BBCEC}">
      <dsp:nvSpPr>
        <dsp:cNvPr id="0" name=""/>
        <dsp:cNvSpPr/>
      </dsp:nvSpPr>
      <dsp:spPr>
        <a:xfrm>
          <a:off x="0" y="1434384"/>
          <a:ext cx="6263640" cy="127763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Inhaler technique</a:t>
          </a:r>
          <a:endParaRPr lang="en-US" sz="2800" kern="1200"/>
        </a:p>
      </dsp:txBody>
      <dsp:txXfrm>
        <a:off x="62369" y="1496753"/>
        <a:ext cx="6138902" cy="1152901"/>
      </dsp:txXfrm>
    </dsp:sp>
    <dsp:sp modelId="{36F1962A-1A02-43C2-8AA3-E810318CFB27}">
      <dsp:nvSpPr>
        <dsp:cNvPr id="0" name=""/>
        <dsp:cNvSpPr/>
      </dsp:nvSpPr>
      <dsp:spPr>
        <a:xfrm>
          <a:off x="0" y="2792664"/>
          <a:ext cx="6263640" cy="127763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Personalised asthma action plans </a:t>
          </a:r>
          <a:endParaRPr lang="en-US" sz="2800" kern="1200"/>
        </a:p>
      </dsp:txBody>
      <dsp:txXfrm>
        <a:off x="62369" y="2855033"/>
        <a:ext cx="6138902" cy="1152901"/>
      </dsp:txXfrm>
    </dsp:sp>
    <dsp:sp modelId="{975EF00F-0675-4878-86A1-2DD8DCB0E7EA}">
      <dsp:nvSpPr>
        <dsp:cNvPr id="0" name=""/>
        <dsp:cNvSpPr/>
      </dsp:nvSpPr>
      <dsp:spPr>
        <a:xfrm>
          <a:off x="0" y="4150943"/>
          <a:ext cx="6263640" cy="1277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Inhaler type </a:t>
          </a:r>
          <a:endParaRPr lang="en-US" sz="2800" kern="1200"/>
        </a:p>
      </dsp:txBody>
      <dsp:txXfrm>
        <a:off x="62369" y="4213312"/>
        <a:ext cx="6138902" cy="1152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8B4B6-43C5-4CFC-A8CE-E10B94A8AAD9}">
      <dsp:nvSpPr>
        <dsp:cNvPr id="0" name=""/>
        <dsp:cNvSpPr/>
      </dsp:nvSpPr>
      <dsp:spPr>
        <a:xfrm>
          <a:off x="0" y="967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MDIs 70% of inhaler prescriptions in the UK , 13% in Sweden</a:t>
          </a:r>
          <a:endParaRPr lang="en-US" sz="2500" kern="1200"/>
        </a:p>
      </dsp:txBody>
      <dsp:txXfrm>
        <a:off x="48547" y="145256"/>
        <a:ext cx="6569739" cy="897406"/>
      </dsp:txXfrm>
    </dsp:sp>
    <dsp:sp modelId="{55DBADD9-8D89-4CD7-B0F4-E5C3F01993AE}">
      <dsp:nvSpPr>
        <dsp:cNvPr id="0" name=""/>
        <dsp:cNvSpPr/>
      </dsp:nvSpPr>
      <dsp:spPr>
        <a:xfrm>
          <a:off x="0" y="116320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90% of relievers in Sweden prescribed as DPIs </a:t>
          </a:r>
          <a:endParaRPr lang="en-US" sz="2500" kern="1200"/>
        </a:p>
      </dsp:txBody>
      <dsp:txXfrm>
        <a:off x="48547" y="1211756"/>
        <a:ext cx="6569739" cy="897406"/>
      </dsp:txXfrm>
    </dsp:sp>
    <dsp:sp modelId="{57642783-E5B3-41B8-AD52-B040912126E9}">
      <dsp:nvSpPr>
        <dsp:cNvPr id="0" name=""/>
        <dsp:cNvSpPr/>
      </dsp:nvSpPr>
      <dsp:spPr>
        <a:xfrm>
          <a:off x="0" y="2229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Switching to Swedish pattern usage would save 550 kt Co2e / year in England </a:t>
          </a:r>
          <a:endParaRPr lang="en-US" sz="2500" kern="1200" dirty="0"/>
        </a:p>
      </dsp:txBody>
      <dsp:txXfrm>
        <a:off x="48547" y="2278257"/>
        <a:ext cx="6569739" cy="897406"/>
      </dsp:txXfrm>
    </dsp:sp>
    <dsp:sp modelId="{FF61F1D9-12B4-404E-8BBA-977D6E76D535}">
      <dsp:nvSpPr>
        <dsp:cNvPr id="0" name=""/>
        <dsp:cNvSpPr/>
      </dsp:nvSpPr>
      <dsp:spPr>
        <a:xfrm>
          <a:off x="0" y="32962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Dose counters mean less wastage </a:t>
          </a:r>
          <a:endParaRPr lang="en-US" sz="2500" kern="1200"/>
        </a:p>
      </dsp:txBody>
      <dsp:txXfrm>
        <a:off x="48547" y="3344757"/>
        <a:ext cx="6569739" cy="897406"/>
      </dsp:txXfrm>
    </dsp:sp>
    <dsp:sp modelId="{9C25F979-3022-45D6-B7C1-FFD78044060C}">
      <dsp:nvSpPr>
        <dsp:cNvPr id="0" name=""/>
        <dsp:cNvSpPr/>
      </dsp:nvSpPr>
      <dsp:spPr>
        <a:xfrm>
          <a:off x="0" y="436271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Inhaler technique easier for most patients </a:t>
          </a:r>
          <a:endParaRPr lang="en-US" sz="2500" kern="1200"/>
        </a:p>
      </dsp:txBody>
      <dsp:txXfrm>
        <a:off x="48547" y="4411257"/>
        <a:ext cx="6569739" cy="897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74AE5-C014-46CE-864A-DE5FD21D4B5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Salamol MDI has half the carbon footprint of Ventolin evohaler </a:t>
          </a:r>
          <a:endParaRPr lang="en-US" sz="2800" kern="1200"/>
        </a:p>
      </dsp:txBody>
      <dsp:txXfrm>
        <a:off x="0" y="39687"/>
        <a:ext cx="3286125" cy="1971675"/>
      </dsp:txXfrm>
    </dsp:sp>
    <dsp:sp modelId="{4D0683FE-C04A-4936-A7C1-7E2F7B8A0BD3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Flutiform</a:t>
          </a:r>
          <a:r>
            <a:rPr lang="en-GB" sz="2800" kern="1200" dirty="0"/>
            <a:t> and Symbicort MDIs have particularly high carbon footprints </a:t>
          </a:r>
          <a:endParaRPr lang="en-US" sz="2800" kern="1200" dirty="0"/>
        </a:p>
      </dsp:txBody>
      <dsp:txXfrm>
        <a:off x="3614737" y="39687"/>
        <a:ext cx="3286125" cy="1971675"/>
      </dsp:txXfrm>
    </dsp:sp>
    <dsp:sp modelId="{B31E01D0-6A6E-4FFE-8C0C-46DC387C4542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Use one puff of 200mcg rather than 2 puffs of 100mcg if possible</a:t>
          </a:r>
          <a:endParaRPr lang="en-US" sz="2800" kern="1200"/>
        </a:p>
      </dsp:txBody>
      <dsp:txXfrm>
        <a:off x="7229475" y="39687"/>
        <a:ext cx="3286125" cy="1971675"/>
      </dsp:txXfrm>
    </dsp:sp>
    <dsp:sp modelId="{1AC7259E-77FA-4E77-8092-658771DC67F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Inhaler recycling? </a:t>
          </a:r>
          <a:endParaRPr lang="en-US" sz="2800" kern="1200" dirty="0"/>
        </a:p>
      </dsp:txBody>
      <dsp:txXfrm>
        <a:off x="1807368" y="2339975"/>
        <a:ext cx="3286125" cy="1971675"/>
      </dsp:txXfrm>
    </dsp:sp>
    <dsp:sp modelId="{5523EF7E-7C55-46CA-89D8-3ED825D9CAB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Return to pharmacy for disposal if no recycling available</a:t>
          </a:r>
          <a:endParaRPr lang="en-US" sz="2800" kern="1200"/>
        </a:p>
      </dsp:txBody>
      <dsp:txXfrm>
        <a:off x="5422106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5ADEF-5202-4058-AB1B-C8DFC546899D}">
      <dsp:nvSpPr>
        <dsp:cNvPr id="0" name=""/>
        <dsp:cNvSpPr/>
      </dsp:nvSpPr>
      <dsp:spPr>
        <a:xfrm>
          <a:off x="0" y="61046"/>
          <a:ext cx="6589260" cy="164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High anticholinergic burden associated with a number of significant adverse health effects</a:t>
          </a:r>
          <a:endParaRPr lang="en-US" sz="3000" kern="1200"/>
        </a:p>
      </dsp:txBody>
      <dsp:txXfrm>
        <a:off x="80532" y="141578"/>
        <a:ext cx="6428196" cy="1488636"/>
      </dsp:txXfrm>
    </dsp:sp>
    <dsp:sp modelId="{90F0A524-13AC-4375-9F34-09FBC19FC68E}">
      <dsp:nvSpPr>
        <dsp:cNvPr id="0" name=""/>
        <dsp:cNvSpPr/>
      </dsp:nvSpPr>
      <dsp:spPr>
        <a:xfrm>
          <a:off x="0" y="1797146"/>
          <a:ext cx="6589260" cy="16497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Especially falls, cognitive decline, increased mortality</a:t>
          </a:r>
          <a:endParaRPr lang="en-US" sz="3000" kern="1200"/>
        </a:p>
      </dsp:txBody>
      <dsp:txXfrm>
        <a:off x="80532" y="1877678"/>
        <a:ext cx="6428196" cy="1488636"/>
      </dsp:txXfrm>
    </dsp:sp>
    <dsp:sp modelId="{A0D58383-0E04-4C7A-A5B2-9AECE5E33099}">
      <dsp:nvSpPr>
        <dsp:cNvPr id="0" name=""/>
        <dsp:cNvSpPr/>
      </dsp:nvSpPr>
      <dsp:spPr>
        <a:xfrm>
          <a:off x="0" y="3533246"/>
          <a:ext cx="6589260" cy="1649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baseline="30000"/>
            <a:t>ACB score &gt;3 considered high risk </a:t>
          </a:r>
          <a:endParaRPr lang="en-US" sz="3000" kern="1200"/>
        </a:p>
      </dsp:txBody>
      <dsp:txXfrm>
        <a:off x="80532" y="3613778"/>
        <a:ext cx="6428196" cy="14886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4A7B5-70C2-46CC-B3C8-3137CC08D09D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Pharmacy technician does an ACB score on patients&gt;70 on &gt;10 medications at time of medication review </a:t>
          </a:r>
          <a:endParaRPr lang="en-US" sz="2500" kern="1200" dirty="0"/>
        </a:p>
      </dsp:txBody>
      <dsp:txXfrm>
        <a:off x="1748064" y="2975"/>
        <a:ext cx="3342605" cy="2005563"/>
      </dsp:txXfrm>
    </dsp:sp>
    <dsp:sp modelId="{52CBA283-9A74-4B64-94CE-8AA155110B38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Pharmacy technician highlights any ACB score&gt;3</a:t>
          </a:r>
          <a:endParaRPr lang="en-US" sz="2500" kern="1200"/>
        </a:p>
      </dsp:txBody>
      <dsp:txXfrm>
        <a:off x="5424930" y="2975"/>
        <a:ext cx="3342605" cy="2005563"/>
      </dsp:txXfrm>
    </dsp:sp>
    <dsp:sp modelId="{78346B9A-BA36-4408-9A06-916F49A346C7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Doctor / practice pharmacist discusses risks with patients and explores plan to reduce ACB  drugs</a:t>
          </a:r>
          <a:endParaRPr lang="en-US" sz="2500" kern="1200"/>
        </a:p>
      </dsp:txBody>
      <dsp:txXfrm>
        <a:off x="3586497" y="2342799"/>
        <a:ext cx="3342605" cy="20055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761E7-DC9A-4135-99B4-9558E2196AC6}">
      <dsp:nvSpPr>
        <dsp:cNvPr id="0" name=""/>
        <dsp:cNvSpPr/>
      </dsp:nvSpPr>
      <dsp:spPr>
        <a:xfrm>
          <a:off x="576849" y="1844"/>
          <a:ext cx="3135528" cy="1881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Lean pathways</a:t>
          </a:r>
          <a:endParaRPr lang="en-US" sz="2900" kern="1200"/>
        </a:p>
      </dsp:txBody>
      <dsp:txXfrm>
        <a:off x="576849" y="1844"/>
        <a:ext cx="3135528" cy="1881316"/>
      </dsp:txXfrm>
    </dsp:sp>
    <dsp:sp modelId="{3D42C44E-2C72-4D5C-A2A9-D87803FBBDCF}">
      <dsp:nvSpPr>
        <dsp:cNvPr id="0" name=""/>
        <dsp:cNvSpPr/>
      </dsp:nvSpPr>
      <dsp:spPr>
        <a:xfrm>
          <a:off x="4025930" y="1844"/>
          <a:ext cx="3135528" cy="18813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Remote consulting </a:t>
          </a:r>
          <a:endParaRPr lang="en-US" sz="2900" kern="1200" dirty="0"/>
        </a:p>
      </dsp:txBody>
      <dsp:txXfrm>
        <a:off x="4025930" y="1844"/>
        <a:ext cx="3135528" cy="1881316"/>
      </dsp:txXfrm>
    </dsp:sp>
    <dsp:sp modelId="{2F7DBC69-5F16-4615-A46B-AB47FAA5D700}">
      <dsp:nvSpPr>
        <dsp:cNvPr id="0" name=""/>
        <dsp:cNvSpPr/>
      </dsp:nvSpPr>
      <dsp:spPr>
        <a:xfrm>
          <a:off x="7475011" y="1844"/>
          <a:ext cx="3135528" cy="18813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Use of technologies</a:t>
          </a:r>
          <a:endParaRPr lang="en-US" sz="2900" kern="1200"/>
        </a:p>
      </dsp:txBody>
      <dsp:txXfrm>
        <a:off x="7475011" y="1844"/>
        <a:ext cx="3135528" cy="1881316"/>
      </dsp:txXfrm>
    </dsp:sp>
    <dsp:sp modelId="{99E42959-01A3-40EA-849C-0D3D48C5CD08}">
      <dsp:nvSpPr>
        <dsp:cNvPr id="0" name=""/>
        <dsp:cNvSpPr/>
      </dsp:nvSpPr>
      <dsp:spPr>
        <a:xfrm>
          <a:off x="2301390" y="2196713"/>
          <a:ext cx="3135528" cy="1881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Supporting active travel to surgery</a:t>
          </a:r>
          <a:endParaRPr lang="en-US" sz="2900" kern="1200"/>
        </a:p>
      </dsp:txBody>
      <dsp:txXfrm>
        <a:off x="2301390" y="2196713"/>
        <a:ext cx="3135528" cy="1881316"/>
      </dsp:txXfrm>
    </dsp:sp>
    <dsp:sp modelId="{C1C91D57-328C-4EDC-8A04-00C6EBB503D7}">
      <dsp:nvSpPr>
        <dsp:cNvPr id="0" name=""/>
        <dsp:cNvSpPr/>
      </dsp:nvSpPr>
      <dsp:spPr>
        <a:xfrm>
          <a:off x="5750471" y="2196713"/>
          <a:ext cx="3135528" cy="18813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Health professionals as role models of active travel</a:t>
          </a:r>
          <a:endParaRPr lang="en-US" sz="2900" kern="1200"/>
        </a:p>
      </dsp:txBody>
      <dsp:txXfrm>
        <a:off x="5750471" y="2196713"/>
        <a:ext cx="3135528" cy="18813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0C5D-B5C4-44A8-B72C-49B60906A8E1}">
      <dsp:nvSpPr>
        <dsp:cNvPr id="0" name=""/>
        <dsp:cNvSpPr/>
      </dsp:nvSpPr>
      <dsp:spPr>
        <a:xfrm>
          <a:off x="0" y="2286"/>
          <a:ext cx="6883352" cy="11588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51D67-4F07-405B-B674-407485928E49}">
      <dsp:nvSpPr>
        <dsp:cNvPr id="0" name=""/>
        <dsp:cNvSpPr/>
      </dsp:nvSpPr>
      <dsp:spPr>
        <a:xfrm>
          <a:off x="350539" y="263018"/>
          <a:ext cx="637344" cy="637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E3456-070E-44D8-B19A-4E23025D5D9F}">
      <dsp:nvSpPr>
        <dsp:cNvPr id="0" name=""/>
        <dsp:cNvSpPr/>
      </dsp:nvSpPr>
      <dsp:spPr>
        <a:xfrm>
          <a:off x="1338424" y="2286"/>
          <a:ext cx="5544927" cy="115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1" tIns="122641" rIns="122641" bIns="1226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Reusable PPE</a:t>
          </a:r>
          <a:endParaRPr lang="en-US" sz="2200" kern="1200"/>
        </a:p>
      </dsp:txBody>
      <dsp:txXfrm>
        <a:off x="1338424" y="2286"/>
        <a:ext cx="5544927" cy="1158808"/>
      </dsp:txXfrm>
    </dsp:sp>
    <dsp:sp modelId="{1B0D05DA-5339-449E-86A0-ABB1F98734E9}">
      <dsp:nvSpPr>
        <dsp:cNvPr id="0" name=""/>
        <dsp:cNvSpPr/>
      </dsp:nvSpPr>
      <dsp:spPr>
        <a:xfrm>
          <a:off x="0" y="1450797"/>
          <a:ext cx="6883352" cy="11588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05EA-382B-4405-8017-41B83824DC07}">
      <dsp:nvSpPr>
        <dsp:cNvPr id="0" name=""/>
        <dsp:cNvSpPr/>
      </dsp:nvSpPr>
      <dsp:spPr>
        <a:xfrm>
          <a:off x="350539" y="1711529"/>
          <a:ext cx="637344" cy="637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12559-9C44-406E-83C9-12F7518705B5}">
      <dsp:nvSpPr>
        <dsp:cNvPr id="0" name=""/>
        <dsp:cNvSpPr/>
      </dsp:nvSpPr>
      <dsp:spPr>
        <a:xfrm>
          <a:off x="1338424" y="1450797"/>
          <a:ext cx="5544927" cy="115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1" tIns="122641" rIns="122641" bIns="1226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Reducing couch roll and glove usage </a:t>
          </a:r>
          <a:endParaRPr lang="en-US" sz="2200" kern="1200"/>
        </a:p>
      </dsp:txBody>
      <dsp:txXfrm>
        <a:off x="1338424" y="1450797"/>
        <a:ext cx="5544927" cy="1158808"/>
      </dsp:txXfrm>
    </dsp:sp>
    <dsp:sp modelId="{57A25B6E-70DD-4D59-B6EC-678B94EF26F4}">
      <dsp:nvSpPr>
        <dsp:cNvPr id="0" name=""/>
        <dsp:cNvSpPr/>
      </dsp:nvSpPr>
      <dsp:spPr>
        <a:xfrm>
          <a:off x="0" y="2899308"/>
          <a:ext cx="6883352" cy="11588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3879E-7A50-48B4-B0B9-1B505FA32BB3}">
      <dsp:nvSpPr>
        <dsp:cNvPr id="0" name=""/>
        <dsp:cNvSpPr/>
      </dsp:nvSpPr>
      <dsp:spPr>
        <a:xfrm>
          <a:off x="350539" y="3160040"/>
          <a:ext cx="637344" cy="6373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AC078-ABE8-41EB-AD4C-BF5F0D150A7B}">
      <dsp:nvSpPr>
        <dsp:cNvPr id="0" name=""/>
        <dsp:cNvSpPr/>
      </dsp:nvSpPr>
      <dsp:spPr>
        <a:xfrm>
          <a:off x="1338424" y="2899308"/>
          <a:ext cx="5544927" cy="115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1" tIns="122641" rIns="122641" bIns="1226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Sterilising services for surgical instruments </a:t>
          </a:r>
          <a:endParaRPr lang="en-US" sz="2200" kern="1200"/>
        </a:p>
      </dsp:txBody>
      <dsp:txXfrm>
        <a:off x="1338424" y="2899308"/>
        <a:ext cx="5544927" cy="1158808"/>
      </dsp:txXfrm>
    </dsp:sp>
    <dsp:sp modelId="{491A0A3B-5C49-4F70-A8CA-A45FF72551DC}">
      <dsp:nvSpPr>
        <dsp:cNvPr id="0" name=""/>
        <dsp:cNvSpPr/>
      </dsp:nvSpPr>
      <dsp:spPr>
        <a:xfrm>
          <a:off x="0" y="4347819"/>
          <a:ext cx="6883352" cy="11588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3839B-E2CD-451B-A408-CAFC72AA7FAB}">
      <dsp:nvSpPr>
        <dsp:cNvPr id="0" name=""/>
        <dsp:cNvSpPr/>
      </dsp:nvSpPr>
      <dsp:spPr>
        <a:xfrm>
          <a:off x="350539" y="4608551"/>
          <a:ext cx="637344" cy="6373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1211A-C184-4336-850E-B6DF8814591F}">
      <dsp:nvSpPr>
        <dsp:cNvPr id="0" name=""/>
        <dsp:cNvSpPr/>
      </dsp:nvSpPr>
      <dsp:spPr>
        <a:xfrm>
          <a:off x="1338424" y="4347819"/>
          <a:ext cx="5544927" cy="115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41" tIns="122641" rIns="122641" bIns="12264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Sending unwanted medical equipment to medical charities abroad</a:t>
          </a:r>
          <a:endParaRPr lang="en-US" sz="2200" kern="1200"/>
        </a:p>
      </dsp:txBody>
      <dsp:txXfrm>
        <a:off x="1338424" y="4347819"/>
        <a:ext cx="5544927" cy="1158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F8BA-FC8A-444E-AEAD-D12ADD2C3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35129-965E-45F5-A2D1-14C55090E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A2E89-CB68-4A2A-ABB8-C0BB9DC7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3796-13EB-49EA-B7C5-D880574C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5414-06BF-43D5-8D38-B03B50FE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1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4344-0326-45C7-A01E-DC98B71F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AFB1F-E1C7-4EFC-B5AF-3CA1AFDA4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BCFC-365D-4660-A853-5ABC9E8D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7D15-6D82-4F30-A8E7-549C8068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1C243-FC82-4694-B570-325939BF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30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EE8CE-76EB-4367-B476-86E16D00C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B3944-F42C-4C34-9F3A-7E33F134A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9EAA3-EAF4-433B-B65A-9244F719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D1AD-B351-4D16-99AE-489D827D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6F567-8BED-4E03-AD59-8548491F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5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157E-B61F-4D64-B941-607D37E3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0049-12D5-4831-844C-370AE5A06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DAB28-D563-48ED-A079-71905038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E5921-A256-4AF6-9A4D-17023B68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4C14-D461-411B-BA6F-E115E337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6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E21D-8BB4-497C-87B5-9A4FB0CD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194D-B0CA-435D-9A4A-8984640D7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A63A7-482E-405C-8E6F-4A65D459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E26F-B6FC-4386-A688-5B2EA1FE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DB09-474F-4D65-818D-54B99CE4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9944-F864-499F-9855-9ACE9C60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2B49-8279-4CEF-BF8A-7E2B969FC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1CAA0-88A1-4279-B500-5D30831D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A371-899B-479D-AD57-24FA8FF5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8042-45AC-482C-ACE3-511ED7A9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60546-6A18-4F22-8464-FF357CD1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4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3C295-94BA-4B6E-9740-2CC6F9F5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B5596-B091-44FC-9CED-AAD3600BB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DE6BD-39A5-4E78-B940-E5331542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106D5-79BD-4E07-AC3A-C7BEA2714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839A8-A04F-4915-A6F7-A22A8E5AA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A886F2-7E99-4012-966A-17C3035B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C8C74-48AC-44AB-8259-FE54746C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8D5470-80A8-48E9-819C-D8D603C7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1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612E-3D2B-42DF-8968-83C1052A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DB6FC-46A7-47F9-8EAE-DD92E812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1605D-B8D6-44B4-8929-FAB1BE05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CD856-6597-4038-BADD-2B39D40A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3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F8597-6158-45DE-B691-C40B57C8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E489C-EC90-43E9-8B3E-2CF96A00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3E993-3554-4100-B1F7-B31B74EC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3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8CAC-5C2C-49CF-89AC-6AFEF445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C086-F8DB-4E99-B1D3-7D5ACCDE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9C6C4-B655-4825-8B71-A96853D92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5C026-7FEF-426F-8663-DD3A692F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0FCE3-BDEA-4771-B178-015369F6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BB3D7-2C0A-47C7-8673-750D91ED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1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6E60-53A3-4C1A-A754-C5DA9B02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C08A2B-74B6-4A24-89EF-814BF7E9D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5F506-3EDD-4CDE-BCD9-B3323FB5D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7BCB4-B5AD-410B-AFC4-55A2D049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621F5-2E58-4BE8-AF3E-9192EB15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0DB06-562D-4F88-B71B-A0CC223B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5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E205B-F4ED-4438-AE8E-754D32C8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B700B-31F8-4A33-A76C-CB74A82A1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9082C-55DF-46B2-9CEE-FF8E20B09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B42B-9066-43AF-8A51-9E389B2423DA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42A33-A998-479D-959B-E4908ADCC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4338-7EE9-4D0A-83C4-F0711D46C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EBB42-48A9-4C72-86E2-F4B80A84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4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ridasolcare.blogspot.com/2010_08_01_archiv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ifh@greenimpact.org.uk" TargetMode="External"/><Relationship Id="rId2" Type="http://schemas.openxmlformats.org/officeDocument/2006/relationships/hyperlink" Target="https://www.greenimpact.org.uk/giforhealth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erpractice@gmail.com" TargetMode="External"/><Relationship Id="rId2" Type="http://schemas.openxmlformats.org/officeDocument/2006/relationships/hyperlink" Target="http://www.greenerpractice.co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5584-E3EC-410C-A4AB-08834A0B97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Climate Change: The Primary Care impact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1702E-2CA1-4B07-AE7B-5D9F6E972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5400" dirty="0"/>
              <a:t>What action can GP’s take?</a:t>
            </a:r>
          </a:p>
          <a:p>
            <a:endParaRPr lang="en-GB" dirty="0"/>
          </a:p>
          <a:p>
            <a:r>
              <a:rPr lang="en-GB" sz="2800" dirty="0"/>
              <a:t>Dr Honey </a:t>
            </a:r>
            <a:r>
              <a:rPr lang="en-GB" sz="2800" dirty="0" err="1"/>
              <a:t>Smith,</a:t>
            </a:r>
            <a:r>
              <a:rPr lang="en-GB" sz="2800" dirty="0"/>
              <a:t> Chair of Greener Practice National </a:t>
            </a:r>
          </a:p>
        </p:txBody>
      </p:sp>
    </p:spTree>
    <p:extLst>
      <p:ext uri="{BB962C8B-B14F-4D97-AF65-F5344CB8AC3E}">
        <p14:creationId xmlns:p14="http://schemas.microsoft.com/office/powerpoint/2010/main" val="215090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AEC1CA-8E00-4CE2-BC5D-387AED3AF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983" y="0"/>
            <a:ext cx="5216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4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D0D96-99D2-426E-B422-936D4829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Low carbon, excellent asthma care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0AC177-B749-4672-A840-7020CA85B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4411" y="245326"/>
            <a:ext cx="4572000" cy="64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D6929-92A1-451E-BC49-1BD8C07E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Low Carbon, Excellent Asthma Care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FDF15E-ED18-438D-A6C9-F22D55314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58560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1BF31-9E1F-485B-B394-C58DB3CC0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2" y="142942"/>
            <a:ext cx="11887200" cy="65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7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50F17-D617-41E3-98DC-14F82B01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MDIs vs DPIs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F5ECDC-4DD4-4459-850E-BF01C6F5B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34627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28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4AF34F-9975-49A0-BBDD-9EB302114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0F74D-A02C-4372-8A6F-6663EC93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considerations with inhalers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A66146-8968-43C4-8E75-641D8EB18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2563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2474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0B845-194B-411E-8713-F9DC727A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>
                <a:latin typeface="Arial Nova" panose="020B0504020202020204" pitchFamily="34" charset="0"/>
              </a:rPr>
              <a:t>Prescribing</a:t>
            </a:r>
          </a:p>
        </p:txBody>
      </p:sp>
      <p:sp>
        <p:nvSpPr>
          <p:cNvPr id="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D0EC9BC-705C-4538-AA68-24E01FD7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 Nova" panose="020B0504020202020204" pitchFamily="34" charset="0"/>
              </a:rPr>
              <a:t>Using alternatives to medication  - dietary improvements, exercise, social and green prescribing</a:t>
            </a:r>
          </a:p>
          <a:p>
            <a:r>
              <a:rPr lang="en-GB" sz="2000" dirty="0">
                <a:latin typeface="Arial Nova" panose="020B0504020202020204" pitchFamily="34" charset="0"/>
              </a:rPr>
              <a:t>Reducing unnecessary / harmful prescribing</a:t>
            </a:r>
          </a:p>
          <a:p>
            <a:r>
              <a:rPr lang="en-GB" sz="2000" dirty="0">
                <a:latin typeface="Arial Nova" panose="020B0504020202020204" pitchFamily="34" charset="0"/>
              </a:rPr>
              <a:t>Reducing waste </a:t>
            </a:r>
            <a:r>
              <a:rPr lang="en-GB" sz="2000" dirty="0" err="1">
                <a:latin typeface="Arial Nova" panose="020B0504020202020204" pitchFamily="34" charset="0"/>
              </a:rPr>
              <a:t>eg</a:t>
            </a:r>
            <a:r>
              <a:rPr lang="en-GB" sz="2000" dirty="0">
                <a:latin typeface="Arial Nova" panose="020B0504020202020204" pitchFamily="34" charset="0"/>
              </a:rPr>
              <a:t> medication over- ordering (“Show Me Your Meds project”)</a:t>
            </a:r>
          </a:p>
          <a:p>
            <a:r>
              <a:rPr lang="en-GB" sz="2000" dirty="0">
                <a:latin typeface="Arial Nova" panose="020B0504020202020204" pitchFamily="34" charset="0"/>
              </a:rPr>
              <a:t>Using low carbon alternatives </a:t>
            </a:r>
            <a:r>
              <a:rPr lang="en-GB" sz="2000" dirty="0" err="1">
                <a:latin typeface="Arial Nova" panose="020B0504020202020204" pitchFamily="34" charset="0"/>
              </a:rPr>
              <a:t>eg</a:t>
            </a:r>
            <a:r>
              <a:rPr lang="en-GB" sz="2000" dirty="0">
                <a:latin typeface="Arial Nova" panose="020B0504020202020204" pitchFamily="34" charset="0"/>
              </a:rPr>
              <a:t> low carbon inhalers </a:t>
            </a:r>
          </a:p>
        </p:txBody>
      </p:sp>
      <p:pic>
        <p:nvPicPr>
          <p:cNvPr id="33" name="Picture 32" descr="Close-up unopened pill packets">
            <a:extLst>
              <a:ext uri="{FF2B5EF4-FFF2-40B4-BE49-F238E27FC236}">
                <a16:creationId xmlns:a16="http://schemas.microsoft.com/office/drawing/2014/main" id="{F196F726-56DF-47C0-90CE-8561C6501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6" r="1321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237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C149F-FEB7-4656-B16F-35E5D9C7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GB"/>
              <a:t>Anticholinergic Burden QI project 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F756DFC-AFB3-41E0-9440-2F9953F9EF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69590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55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E4F15-2956-42B3-B27C-B5071316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248194"/>
            <a:ext cx="11599818" cy="64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5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BDFBB-8107-4EFA-B26A-AF502A4EC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DFA04-0414-4926-A870-1ED7219B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Reducing anticholinergic burden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83D74A-09F6-42EA-BA9C-78FC529006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8098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8364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742BDD-F15A-4438-A3E7-C79C3F0A5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05" y="188259"/>
            <a:ext cx="8665883" cy="64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1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B9327-EE7E-41C8-AA6E-420CEAA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Non-drug Interventions to support healthy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6D8C-6F04-4C97-B4CC-BBBEBCF0D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dirty="0"/>
              <a:t>Active travel </a:t>
            </a:r>
          </a:p>
          <a:p>
            <a:r>
              <a:rPr lang="en-GB" dirty="0"/>
              <a:t>Green and blue prescribing – gardening, green gym, nature walks, mindfulness in nature</a:t>
            </a:r>
          </a:p>
          <a:p>
            <a:r>
              <a:rPr lang="en-GB" dirty="0"/>
              <a:t>Planetary health diet </a:t>
            </a:r>
          </a:p>
          <a:p>
            <a:r>
              <a:rPr lang="en-GB" dirty="0"/>
              <a:t>Breathing exercises, pulmonary rehab</a:t>
            </a:r>
          </a:p>
          <a:p>
            <a:r>
              <a:rPr lang="en-GB" dirty="0"/>
              <a:t>Tai Chi (outdoors?) or other exercise class</a:t>
            </a:r>
          </a:p>
          <a:p>
            <a:r>
              <a:rPr lang="en-GB" dirty="0"/>
              <a:t>Addressing fuel poverty (grants for insulation etc)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01670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4B49-0B82-48DC-96CC-2F129FCA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1187316" cy="1325563"/>
          </a:xfrm>
        </p:spPr>
        <p:txBody>
          <a:bodyPr>
            <a:normAutofit/>
          </a:bodyPr>
          <a:lstStyle/>
          <a:p>
            <a:r>
              <a:rPr lang="en-GB" dirty="0"/>
              <a:t>Patient (and staff) travel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468994-2452-4A8B-A6F2-C1D638944C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097088"/>
          <a:ext cx="1118739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99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1AD2-0760-48E4-ABC7-7B8DF7BA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3313075" cy="5589741"/>
          </a:xfrm>
        </p:spPr>
        <p:txBody>
          <a:bodyPr>
            <a:normAutofit/>
          </a:bodyPr>
          <a:lstStyle/>
          <a:p>
            <a:r>
              <a:rPr lang="en-GB" dirty="0"/>
              <a:t>Medical equipment 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39BCFDE-BB4E-4F9F-88B2-8ACA5F80DD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66688" y="668048"/>
          <a:ext cx="6883352" cy="550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65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459EA-B93C-4420-B8B0-B9F42181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Sustainable QI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CA5833-BFE6-42DE-B9A0-0D1914EE4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73538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954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68F55-D27B-4CE2-B59B-00EAC6E2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Green Impact for Health Toolkit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B6F48-6911-4273-A65C-3D83D864D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400" dirty="0">
                <a:hlinkClick r:id="rId2"/>
              </a:rPr>
              <a:t>https://www.greenimpact.org.uk/giforhealth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Guest login </a:t>
            </a:r>
            <a:r>
              <a:rPr lang="en-GB" sz="2400" b="0" i="0" dirty="0">
                <a:effectLst/>
                <a:latin typeface="Segoe UI" panose="020B0502040204020203" pitchFamily="34" charset="0"/>
              </a:rPr>
              <a:t> </a:t>
            </a:r>
            <a:r>
              <a:rPr lang="en-GB" sz="2400" b="0" i="0" dirty="0">
                <a:effectLst/>
                <a:latin typeface="Segoe UI" panose="020B0502040204020203" pitchFamily="34" charset="0"/>
                <a:hlinkClick r:id="rId3"/>
              </a:rPr>
              <a:t>gifh@greenimpact.org.uk</a:t>
            </a:r>
            <a:r>
              <a:rPr lang="en-GB" sz="2400" b="0" i="0" dirty="0">
                <a:effectLst/>
                <a:latin typeface="Segoe UI" panose="020B0502040204020203" pitchFamily="34" charset="0"/>
              </a:rPr>
              <a:t> </a:t>
            </a:r>
          </a:p>
          <a:p>
            <a:r>
              <a:rPr lang="en-GB" sz="2400" b="0" i="0" dirty="0">
                <a:effectLst/>
                <a:latin typeface="Segoe UI" panose="020B0502040204020203" pitchFamily="34" charset="0"/>
              </a:rPr>
              <a:t>password Testtoolkit1!</a:t>
            </a:r>
          </a:p>
          <a:p>
            <a:endParaRPr lang="en-GB" sz="2400" dirty="0">
              <a:latin typeface="Segoe UI" panose="020B0502040204020203" pitchFamily="34" charset="0"/>
            </a:endParaRPr>
          </a:p>
          <a:p>
            <a:r>
              <a:rPr lang="en-GB" sz="2400" dirty="0">
                <a:latin typeface="Segoe UI" panose="020B0502040204020203" pitchFamily="34" charset="0"/>
              </a:rPr>
              <a:t>Voluntary donation £25 to join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3966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C238-6FED-4C3D-93D8-033B9A71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en-GB" sz="4000" b="1" i="0"/>
              <a:t>Join, or form, a Greener Practice group locally</a:t>
            </a:r>
          </a:p>
        </p:txBody>
      </p:sp>
      <p:pic>
        <p:nvPicPr>
          <p:cNvPr id="6" name="Picture 5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A87B3AB9-004B-478A-B373-926F8AC91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1"/>
          <a:stretch/>
        </p:blipFill>
        <p:spPr>
          <a:xfrm>
            <a:off x="450000" y="2059200"/>
            <a:ext cx="3492000" cy="38916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72B4C1-53B7-4EB7-9C70-CDE23D7E4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56520"/>
              </p:ext>
            </p:extLst>
          </p:nvPr>
        </p:nvGraphicFramePr>
        <p:xfrm>
          <a:off x="4366800" y="1944000"/>
          <a:ext cx="7380000" cy="40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1446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649A-7384-47EB-BE4B-E213F664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799"/>
            <a:ext cx="2854800" cy="5965199"/>
          </a:xfrm>
        </p:spPr>
        <p:txBody>
          <a:bodyPr>
            <a:normAutofit/>
          </a:bodyPr>
          <a:lstStyle/>
          <a:p>
            <a:r>
              <a:rPr lang="en-GB" b="1" i="0"/>
              <a:t>What we have learned along the way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4E56A9-BEB4-4884-8947-ED8A81100A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4000" y="449997"/>
          <a:ext cx="7084788" cy="595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269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E6278-8610-4DD4-AEE4-8941027D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17" y="391885"/>
            <a:ext cx="11594508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05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0198D-EF9B-48D5-B26E-BF565B93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WhatsApp groups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D2BA37-EE47-4061-942A-550C5E6649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4000" y="449997"/>
          <a:ext cx="7084788" cy="595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5475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BBB6-C3EA-4E2E-9366-FF6C95C2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i="0" dirty="0"/>
              <a:t>Advocate for Climate Action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4034FCE-FA23-4623-9E8B-6766345D9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642" y="1530000"/>
            <a:ext cx="8589071" cy="5171245"/>
          </a:xfrm>
        </p:spPr>
      </p:pic>
    </p:spTree>
    <p:extLst>
      <p:ext uri="{BB962C8B-B14F-4D97-AF65-F5344CB8AC3E}">
        <p14:creationId xmlns:p14="http://schemas.microsoft.com/office/powerpoint/2010/main" val="301865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0236A-BBE1-4559-862F-9761CB45C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49"/>
          <a:stretch/>
        </p:blipFill>
        <p:spPr>
          <a:xfrm>
            <a:off x="3160211" y="457200"/>
            <a:ext cx="587157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7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1CC3D-4055-45A6-96C6-E92FCB6A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Upcoming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CF9C-1BF2-4276-9458-3368A66A6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GB" dirty="0"/>
              <a:t>Sharon </a:t>
            </a:r>
            <a:r>
              <a:rPr lang="en-GB" dirty="0" err="1"/>
              <a:t>Pfleger</a:t>
            </a:r>
            <a:r>
              <a:rPr lang="en-GB" dirty="0"/>
              <a:t> – Medicines and the Environment -  13</a:t>
            </a:r>
            <a:r>
              <a:rPr lang="en-GB" baseline="30000" dirty="0"/>
              <a:t>th</a:t>
            </a:r>
            <a:r>
              <a:rPr lang="en-GB" dirty="0"/>
              <a:t> Dec 21</a:t>
            </a:r>
          </a:p>
          <a:p>
            <a:r>
              <a:rPr lang="en-GB" dirty="0"/>
              <a:t>Deb </a:t>
            </a:r>
            <a:r>
              <a:rPr lang="en-GB" dirty="0" err="1"/>
              <a:t>Gompertz</a:t>
            </a:r>
            <a:r>
              <a:rPr lang="en-GB" dirty="0"/>
              <a:t>- Show Me Your Meds (Please!) – 25</a:t>
            </a:r>
            <a:r>
              <a:rPr lang="en-GB" baseline="30000" dirty="0"/>
              <a:t>th</a:t>
            </a:r>
            <a:r>
              <a:rPr lang="en-GB" dirty="0"/>
              <a:t> Jan 22</a:t>
            </a:r>
          </a:p>
        </p:txBody>
      </p:sp>
    </p:spTree>
    <p:extLst>
      <p:ext uri="{BB962C8B-B14F-4D97-AF65-F5344CB8AC3E}">
        <p14:creationId xmlns:p14="http://schemas.microsoft.com/office/powerpoint/2010/main" val="1925099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6414-92A0-4401-AB81-009930F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6360389" cy="45927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200" dirty="0">
                <a:solidFill>
                  <a:srgbClr val="FBF9F6"/>
                </a:solidFill>
              </a:rPr>
            </a:br>
            <a:br>
              <a:rPr lang="en-US" sz="3200" dirty="0">
                <a:solidFill>
                  <a:srgbClr val="FBF9F6"/>
                </a:solidFill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www.greenerpractice.co.uk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greenerpractice@gmail.com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twitter @greenerpractice 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600" dirty="0">
                <a:solidFill>
                  <a:srgbClr val="FBF9F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Twitter handle @greenerpractice</a:t>
            </a:r>
          </a:p>
        </p:txBody>
      </p:sp>
      <p:pic>
        <p:nvPicPr>
          <p:cNvPr id="2050" name="Picture 2" descr="Greener Practice">
            <a:extLst>
              <a:ext uri="{FF2B5EF4-FFF2-40B4-BE49-F238E27FC236}">
                <a16:creationId xmlns:a16="http://schemas.microsoft.com/office/drawing/2014/main" id="{2B4FB638-F7D9-4CCD-B5A0-FFEA60EA6D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0" y="762538"/>
            <a:ext cx="456622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reener Practice">
            <a:extLst>
              <a:ext uri="{FF2B5EF4-FFF2-40B4-BE49-F238E27FC236}">
                <a16:creationId xmlns:a16="http://schemas.microsoft.com/office/drawing/2014/main" id="{862DAE57-D18A-4733-96C7-3D7B1F1BC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0" y="762538"/>
            <a:ext cx="456622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1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id="{CD931B3E-BD4C-40D2-A46B-F6375E085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3915" y="161365"/>
            <a:ext cx="11363404" cy="6696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85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38E99-7B57-4BD5-A4EC-8705D230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 b="1" i="0"/>
              <a:t> NHSE and Net Zero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A10E1A-7AF0-4217-AE68-889AE12A2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74019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14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790DD-C97E-4CD2-80E7-740917673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5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C9726-94B1-45B0-9B96-DCDFD4EB2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5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62E7-73C3-4947-9E57-8BDE1C9C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39635"/>
            <a:ext cx="11469189" cy="1653978"/>
          </a:xfrm>
        </p:spPr>
        <p:txBody>
          <a:bodyPr>
            <a:normAutofit/>
          </a:bodyPr>
          <a:lstStyle/>
          <a:p>
            <a:r>
              <a:rPr lang="en-GB" sz="5400" dirty="0"/>
              <a:t>Carbon hotspots in General Practice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B0FABE-E68A-4268-BAA5-510217C03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99062"/>
            <a:ext cx="12053635" cy="4522449"/>
          </a:xfrm>
        </p:spPr>
      </p:pic>
    </p:spTree>
    <p:extLst>
      <p:ext uri="{BB962C8B-B14F-4D97-AF65-F5344CB8AC3E}">
        <p14:creationId xmlns:p14="http://schemas.microsoft.com/office/powerpoint/2010/main" val="260654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6863B-B895-46F7-A2E7-B3C6C793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Sustainable Health Care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D4B6C4-F875-4598-A75E-7822F6B91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36407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107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Widescreen</PresentationFormat>
  <Paragraphs>104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Nova</vt:lpstr>
      <vt:lpstr>Calibri</vt:lpstr>
      <vt:lpstr>Calibri Light</vt:lpstr>
      <vt:lpstr>Microsoft Sans Serif</vt:lpstr>
      <vt:lpstr>Segoe UI</vt:lpstr>
      <vt:lpstr>Office Theme</vt:lpstr>
      <vt:lpstr>Climate Change: The Primary Care impact</vt:lpstr>
      <vt:lpstr>PowerPoint Presentation</vt:lpstr>
      <vt:lpstr>PowerPoint Presentation</vt:lpstr>
      <vt:lpstr>PowerPoint Presentation</vt:lpstr>
      <vt:lpstr> NHSE and Net Zero </vt:lpstr>
      <vt:lpstr>PowerPoint Presentation</vt:lpstr>
      <vt:lpstr>PowerPoint Presentation</vt:lpstr>
      <vt:lpstr>Carbon hotspots in General Practice </vt:lpstr>
      <vt:lpstr>Sustainable Health Care </vt:lpstr>
      <vt:lpstr>PowerPoint Presentation</vt:lpstr>
      <vt:lpstr>Low carbon, excellent asthma care </vt:lpstr>
      <vt:lpstr>Low Carbon, Excellent Asthma Care </vt:lpstr>
      <vt:lpstr>PowerPoint Presentation</vt:lpstr>
      <vt:lpstr>MDIs vs DPIs</vt:lpstr>
      <vt:lpstr>Other considerations with inhalers </vt:lpstr>
      <vt:lpstr>Prescribing</vt:lpstr>
      <vt:lpstr>Anticholinergic Burden QI project  </vt:lpstr>
      <vt:lpstr>PowerPoint Presentation</vt:lpstr>
      <vt:lpstr>Reducing anticholinergic burden </vt:lpstr>
      <vt:lpstr>Non-drug Interventions to support healthy living</vt:lpstr>
      <vt:lpstr>Patient (and staff) travel</vt:lpstr>
      <vt:lpstr>Medical equipment </vt:lpstr>
      <vt:lpstr>Sustainable QI</vt:lpstr>
      <vt:lpstr>Green Impact for Health Toolkit </vt:lpstr>
      <vt:lpstr>Join, or form, a Greener Practice group locally</vt:lpstr>
      <vt:lpstr>What we have learned along the way </vt:lpstr>
      <vt:lpstr>PowerPoint Presentation</vt:lpstr>
      <vt:lpstr>WhatsApp groups </vt:lpstr>
      <vt:lpstr>Advocate for Climate Action </vt:lpstr>
      <vt:lpstr>Upcoming Events </vt:lpstr>
      <vt:lpstr>  www.greenerpractice.co.uk  greenerpractice@gmail.com  twitter @greenerpractice   Twitter handle @greenerpractice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Change: The General Practice impact</dc:title>
  <dc:creator>SMITH, Honey (DERBYSHIRE COMMUNITY HEALTH SERVICES NHS FOUNDATION TRUST)</dc:creator>
  <cp:lastModifiedBy>Leeds LMC Ltd</cp:lastModifiedBy>
  <cp:revision>3</cp:revision>
  <dcterms:created xsi:type="dcterms:W3CDTF">2021-12-05T10:05:39Z</dcterms:created>
  <dcterms:modified xsi:type="dcterms:W3CDTF">2021-12-06T16:45:12Z</dcterms:modified>
</cp:coreProperties>
</file>